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6" r:id="rId5"/>
    <p:sldId id="265" r:id="rId6"/>
    <p:sldId id="267" r:id="rId7"/>
    <p:sldId id="268" r:id="rId8"/>
    <p:sldId id="263" r:id="rId9"/>
    <p:sldId id="26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20" autoAdjust="0"/>
    <p:restoredTop sz="94660"/>
  </p:normalViewPr>
  <p:slideViewPr>
    <p:cSldViewPr>
      <p:cViewPr varScale="1">
        <p:scale>
          <a:sx n="95" d="100"/>
          <a:sy n="95" d="100"/>
        </p:scale>
        <p:origin x="8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B6F70E-413E-407C-AA2D-7347F1D2AE6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FACE44-4041-4A6B-ABB7-ECE67010C2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города Иркутска детский сад №97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83568" y="2204864"/>
            <a:ext cx="7467600" cy="4053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диалогической речи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игровую драматизацию</a:t>
            </a:r>
          </a:p>
          <a:p>
            <a:pPr marL="0" indent="0" algn="ctr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Тёткина Екатерина Григорьевна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89500776215,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etyotkina@mail.ru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C0A44-B95B-4928-AF51-DDA4FF0F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0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979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51520" y="476672"/>
            <a:ext cx="8568952" cy="6048672"/>
          </a:xfrm>
        </p:spPr>
        <p:txBody>
          <a:bodyPr>
            <a:normAutofit/>
          </a:bodyPr>
          <a:lstStyle/>
          <a:p>
            <a:pPr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условия </a:t>
            </a:r>
            <a:r>
              <a:rPr lang="ru-RU" sz="3000" dirty="0">
                <a:latin typeface="Times New Roman" pitchFamily="18" charset="0"/>
                <a:ea typeface="Times New Roman"/>
                <a:cs typeface="Times New Roman" pitchFamily="18" charset="0"/>
              </a:rPr>
              <a:t>эффективного применения  игры-драматизации,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ea typeface="Times New Roman"/>
                <a:cs typeface="Times New Roman" pitchFamily="18" charset="0"/>
              </a:rPr>
              <a:t> как средства развития </a:t>
            </a:r>
            <a:r>
              <a:rPr lang="ru-RU" sz="3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диалогической речи </a:t>
            </a:r>
            <a:r>
              <a:rPr lang="ru-RU" sz="3000" dirty="0">
                <a:latin typeface="Times New Roman" pitchFamily="18" charset="0"/>
                <a:ea typeface="Times New Roman"/>
                <a:cs typeface="Times New Roman" pitchFamily="18" charset="0"/>
              </a:rPr>
              <a:t>у детей младшего</a:t>
            </a:r>
            <a:r>
              <a:rPr lang="ru-RU" sz="3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ea typeface="Times New Roman"/>
                <a:cs typeface="Times New Roman" pitchFamily="18" charset="0"/>
              </a:rPr>
              <a:t>дошкольного возраста. </a:t>
            </a:r>
          </a:p>
          <a:p>
            <a:pPr marL="407670" indent="0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Учить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детей младшего </a:t>
            </a:r>
            <a:r>
              <a:rPr lang="ru-RU" sz="2800" spc="-33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дошкольного</a:t>
            </a:r>
            <a:r>
              <a:rPr lang="ru-RU" sz="2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возраста</a:t>
            </a:r>
            <a:r>
              <a:rPr lang="ru-RU" sz="28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пользоваться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диалогом, 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как формой </a:t>
            </a:r>
            <a:r>
              <a:rPr lang="ru-RU" sz="28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общения. 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Формировать речевые  умения и навыки построения высказываний в диалоге.</a:t>
            </a:r>
          </a:p>
          <a:p>
            <a:pPr marL="0" lv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диалог в активной речи в специально организованных речевых ситуациях со взрослыми и сверстниками.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2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920" y="908720"/>
            <a:ext cx="49791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marR="6731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- возникает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развивается в процессе общения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6040" marR="6731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Диалогическая форма общения способствует активизации познавательно-мыслительных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процессов 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играет ведущую роль в процессе речевого развития ребенка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 речь ребёнка не является врожденной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4968552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0112"/>
            <a:ext cx="3240360" cy="56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marR="67310"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Игра-драматизация – является благодатным полем для закрепления и формирования диалогических умений. </a:t>
            </a:r>
          </a:p>
          <a:p>
            <a:pPr marL="66040" marR="67310"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представляет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становления и развития личностных качеств каждого ребенка, его интеллекта, обогащение словаря, грамматического строя речи, эмоций, художественных способностей.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6" y="2496965"/>
            <a:ext cx="4515740" cy="4147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54392" y="2504481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" marR="67310"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играх-драматизациях содержание, роли, игровые действия обусловлены сюжетом и содержанием того или иного литературного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1158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869160"/>
            <a:ext cx="646246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4431" y="332656"/>
            <a:ext cx="518457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Игры-драматизации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включают в себя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417" y="2715956"/>
            <a:ext cx="3389319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литературных текстов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7091" y="2715956"/>
            <a:ext cx="3781131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игровое творчество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275" y="1630439"/>
            <a:ext cx="1788156" cy="7904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8755" y="1630439"/>
            <a:ext cx="1703193" cy="934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8116" y="1740091"/>
            <a:ext cx="1808110" cy="824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песен </a:t>
            </a:r>
            <a:r>
              <a:rPr lang="ru-RU" dirty="0" smtClean="0"/>
              <a:t>сен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03648" y="1247056"/>
            <a:ext cx="1089429" cy="30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800" y="1247056"/>
            <a:ext cx="632228" cy="146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</p:cNvCxnSpPr>
          <p:nvPr/>
        </p:nvCxnSpPr>
        <p:spPr>
          <a:xfrm flipH="1">
            <a:off x="4607292" y="1247056"/>
            <a:ext cx="49427" cy="49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57376" y="1247056"/>
            <a:ext cx="246805" cy="146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62361" y="1247056"/>
            <a:ext cx="1277991" cy="30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1403648" y="3878376"/>
            <a:ext cx="5845359" cy="29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580" y="206934"/>
            <a:ext cx="806489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через роль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игре-драматизации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речевые клише,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словарный запас.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563" r="8126"/>
          <a:stretch/>
        </p:blipFill>
        <p:spPr>
          <a:xfrm rot="5400000">
            <a:off x="146573" y="1589731"/>
            <a:ext cx="3246249" cy="3036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5" r="10752"/>
          <a:stretch/>
        </p:blipFill>
        <p:spPr>
          <a:xfrm>
            <a:off x="5940152" y="1253649"/>
            <a:ext cx="2867435" cy="3402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t="28825" r="21100"/>
          <a:stretch/>
        </p:blipFill>
        <p:spPr>
          <a:xfrm rot="5400000">
            <a:off x="3087081" y="3651034"/>
            <a:ext cx="3240360" cy="27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Виды диалогических реплик: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804812"/>
            <a:ext cx="1178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реплики-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5350853"/>
            <a:ext cx="1178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реплики-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реакции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85277"/>
            <a:ext cx="1390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реплики-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сообщения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r="11955"/>
          <a:stretch/>
        </p:blipFill>
        <p:spPr>
          <a:xfrm>
            <a:off x="170803" y="655830"/>
            <a:ext cx="1989900" cy="3482634"/>
          </a:xfrm>
          <a:prstGeom prst="rect">
            <a:avLst/>
          </a:prstGeom>
        </p:spPr>
      </p:pic>
      <p:pic>
        <p:nvPicPr>
          <p:cNvPr id="1027" name="Picture 3" descr="E:\выступление\мо фото\Screenshot_20211228-073206_Vi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76" y="1328488"/>
            <a:ext cx="2179103" cy="339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ыступление\мо фото\20211228_1609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/>
          <a:stretch/>
        </p:blipFill>
        <p:spPr bwMode="auto">
          <a:xfrm>
            <a:off x="4512222" y="1772816"/>
            <a:ext cx="2270102" cy="35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48264" y="5805264"/>
            <a:ext cx="1511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реплики-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побуждения</a:t>
            </a:r>
            <a:endParaRPr lang="ru-RU" sz="2800" dirty="0"/>
          </a:p>
        </p:txBody>
      </p:sp>
      <p:pic>
        <p:nvPicPr>
          <p:cNvPr id="7" name="Picture 2" descr="E:\выступление\мо фото\20211228_1712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37380" r="18017" b="7242"/>
          <a:stretch/>
        </p:blipFill>
        <p:spPr bwMode="auto">
          <a:xfrm rot="5400000">
            <a:off x="6230774" y="3014222"/>
            <a:ext cx="3483826" cy="20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Диаграмма 1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3229" r="24675" b="1514"/>
          <a:stretch/>
        </p:blipFill>
        <p:spPr bwMode="auto">
          <a:xfrm>
            <a:off x="145071" y="1099629"/>
            <a:ext cx="4104456" cy="235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8736" y="1844824"/>
            <a:ext cx="12693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Начало года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Конец года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659" y="11219"/>
            <a:ext cx="9001000" cy="1564528"/>
          </a:xfrm>
        </p:spPr>
        <p:txBody>
          <a:bodyPr>
            <a:noAutofit/>
          </a:bodyPr>
          <a:lstStyle/>
          <a:p>
            <a:pPr lvl="0" algn="ctr"/>
            <a:r>
              <a:rPr lang="ru-RU" sz="2900" dirty="0" smtClean="0"/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уровень развития у младших дошкольников навыков диалогического общения: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059" y="3645024"/>
            <a:ext cx="844319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Детям свойственен диалог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-Дети могут начать пересказ сказки и продолжить с помощью взрослого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-Умеют рассматривать картинки, игрушки, отвечая на вопросы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-Дети способны поделиться увиденным и пережитым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-Ребенок выделяет индивидуальные обращения к нему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-Присутствует инициативная речь</a:t>
            </a:r>
            <a:endParaRPr lang="ru-RU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2" descr="E:\выступление\мо фото\20211228_1533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4" r="6010" b="3193"/>
          <a:stretch/>
        </p:blipFill>
        <p:spPr bwMode="auto">
          <a:xfrm>
            <a:off x="5508102" y="1196752"/>
            <a:ext cx="3168353" cy="270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13690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Важным аспектом в своей работе на будущее, считаю постепенное расширение игрового и речевого опыта за счет усложнения игровых заданий и игр-драматизаций, в которые включается ребенок.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36564" r="11726" b="-1"/>
          <a:stretch/>
        </p:blipFill>
        <p:spPr>
          <a:xfrm rot="5400000">
            <a:off x="-167726" y="2280700"/>
            <a:ext cx="3302439" cy="2520280"/>
          </a:xfrm>
          <a:prstGeom prst="rect">
            <a:avLst/>
          </a:prstGeom>
        </p:spPr>
      </p:pic>
      <p:pic>
        <p:nvPicPr>
          <p:cNvPr id="3074" name="Picture 2" descr="E:\выступление\мо фото\20211012_0934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 b="6971"/>
          <a:stretch/>
        </p:blipFill>
        <p:spPr bwMode="auto">
          <a:xfrm>
            <a:off x="5834947" y="1484784"/>
            <a:ext cx="3024336" cy="33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ыступление\мо фото\20211228_1708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7" r="15889" b="13469"/>
          <a:stretch/>
        </p:blipFill>
        <p:spPr bwMode="auto">
          <a:xfrm>
            <a:off x="2743634" y="3341332"/>
            <a:ext cx="3091313" cy="35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695</TotalTime>
  <Words>331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города Иркутска детский сад №97</vt:lpstr>
      <vt:lpstr>Презентация PowerPoint</vt:lpstr>
      <vt:lpstr>Актуальность:</vt:lpstr>
      <vt:lpstr>Презентация PowerPoint</vt:lpstr>
      <vt:lpstr>Презентация PowerPoint</vt:lpstr>
      <vt:lpstr>Презентация PowerPoint</vt:lpstr>
      <vt:lpstr>Виды диалогических реплик:</vt:lpstr>
      <vt:lpstr> уровень развития у младших дошкольников навыков диалогического общения: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ШАПКА УЧРЕЖДЕНИЯ</dc:title>
  <dc:creator>Валентина</dc:creator>
  <cp:lastModifiedBy>Пользователь Windows</cp:lastModifiedBy>
  <cp:revision>53</cp:revision>
  <dcterms:created xsi:type="dcterms:W3CDTF">2021-10-05T02:14:04Z</dcterms:created>
  <dcterms:modified xsi:type="dcterms:W3CDTF">2022-03-31T01:38:46Z</dcterms:modified>
</cp:coreProperties>
</file>