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98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89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4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358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522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100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499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80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26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1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5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0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56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01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3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0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8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74D0E0-8697-4E42-904C-A0CEBB8812AB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AB1151-F1F6-453C-89F2-6B4541E5E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63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«Современное книгопечатание»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64869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/>
              <a:t>Воспитатель: Новикова Алина Николаевна</a:t>
            </a:r>
          </a:p>
          <a:p>
            <a:pPr algn="r"/>
            <a:endParaRPr lang="ru-RU" dirty="0"/>
          </a:p>
          <a:p>
            <a:pPr algn="r"/>
            <a:endParaRPr lang="ru-RU" dirty="0"/>
          </a:p>
          <a:p>
            <a:r>
              <a:rPr lang="ru-RU" dirty="0" smtClean="0"/>
              <a:t>2021г.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28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430" y="585497"/>
            <a:ext cx="10163131" cy="55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2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131" y="728663"/>
            <a:ext cx="5329919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3927"/>
            <a:ext cx="5485379" cy="344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0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684855"/>
            <a:ext cx="3939840" cy="525312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5351" y="1260556"/>
            <a:ext cx="5962681" cy="410171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6334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90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384" y="657515"/>
            <a:ext cx="10896597" cy="55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251" y="627062"/>
            <a:ext cx="5535406" cy="3335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45" y="2183895"/>
            <a:ext cx="4897582" cy="38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719" y="627061"/>
            <a:ext cx="10909825" cy="55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2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2" y="1634065"/>
            <a:ext cx="4800598" cy="360044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8400" y="739074"/>
            <a:ext cx="4509653" cy="54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352" y="627060"/>
            <a:ext cx="10813212" cy="55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8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" y="623454"/>
            <a:ext cx="10861963" cy="55833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21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50" y="627061"/>
            <a:ext cx="10856431" cy="55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061" y="640915"/>
            <a:ext cx="9519537" cy="56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003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</TotalTime>
  <Words>15</Words>
  <Application>Microsoft Office PowerPoint</Application>
  <PresentationFormat>Широкоэкранный</PresentationFormat>
  <Paragraphs>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Garamond</vt:lpstr>
      <vt:lpstr>Натуральные материалы</vt:lpstr>
      <vt:lpstr>«Современное книгопечатание»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«Современное книгопечатание»</dc:title>
  <dc:creator>Пользователь Windows</dc:creator>
  <cp:lastModifiedBy>Пользователь Windows</cp:lastModifiedBy>
  <cp:revision>5</cp:revision>
  <dcterms:created xsi:type="dcterms:W3CDTF">2021-11-30T16:25:00Z</dcterms:created>
  <dcterms:modified xsi:type="dcterms:W3CDTF">2022-03-30T18:17:59Z</dcterms:modified>
</cp:coreProperties>
</file>