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94" r:id="rId5"/>
    <p:sldId id="259" r:id="rId6"/>
    <p:sldId id="262" r:id="rId7"/>
    <p:sldId id="263" r:id="rId8"/>
    <p:sldId id="264" r:id="rId9"/>
    <p:sldId id="292" r:id="rId10"/>
    <p:sldId id="29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2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F1C6-D34E-462E-949E-1F04C32CFEA6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E6D3A-9B30-463A-A450-3E8D8A0CB4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F1C6-D34E-462E-949E-1F04C32CFEA6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E6D3A-9B30-463A-A450-3E8D8A0CB4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F1C6-D34E-462E-949E-1F04C32CFEA6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E6D3A-9B30-463A-A450-3E8D8A0CB4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F1C6-D34E-462E-949E-1F04C32CFEA6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E6D3A-9B30-463A-A450-3E8D8A0CB4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F1C6-D34E-462E-949E-1F04C32CFEA6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E6D3A-9B30-463A-A450-3E8D8A0CB4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F1C6-D34E-462E-949E-1F04C32CFEA6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E6D3A-9B30-463A-A450-3E8D8A0CB4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F1C6-D34E-462E-949E-1F04C32CFEA6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E6D3A-9B30-463A-A450-3E8D8A0CB4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F1C6-D34E-462E-949E-1F04C32CFEA6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E6D3A-9B30-463A-A450-3E8D8A0CB4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F1C6-D34E-462E-949E-1F04C32CFEA6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E6D3A-9B30-463A-A450-3E8D8A0CB4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F1C6-D34E-462E-949E-1F04C32CFEA6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E6D3A-9B30-463A-A450-3E8D8A0CB4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F1C6-D34E-462E-949E-1F04C32CFEA6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E6D3A-9B30-463A-A450-3E8D8A0CB4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8F1C6-D34E-462E-949E-1F04C32CFEA6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E6D3A-9B30-463A-A450-3E8D8A0CB4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edsovet.su/_ld/306/765973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2" y="0"/>
            <a:ext cx="9167812" cy="687585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43042" y="428605"/>
            <a:ext cx="4071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МБДОУ </a:t>
            </a:r>
            <a:r>
              <a:rPr lang="ru-RU" b="1" dirty="0" err="1">
                <a:solidFill>
                  <a:prstClr val="black"/>
                </a:solidFill>
              </a:rPr>
              <a:t>Ермаковский</a:t>
            </a:r>
            <a:r>
              <a:rPr lang="ru-RU" b="1" dirty="0">
                <a:solidFill>
                  <a:prstClr val="black"/>
                </a:solidFill>
              </a:rPr>
              <a:t> детский сад №1 </a:t>
            </a:r>
            <a:br>
              <a:rPr lang="ru-RU" b="1" dirty="0">
                <a:solidFill>
                  <a:prstClr val="black"/>
                </a:solidFill>
              </a:rPr>
            </a:br>
            <a:r>
              <a:rPr lang="ru-RU" b="1" dirty="0">
                <a:solidFill>
                  <a:prstClr val="black"/>
                </a:solidFill>
              </a:rPr>
              <a:t>комбинированного вида «Ромашка»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85918" y="1643050"/>
            <a:ext cx="47863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7030A0"/>
                </a:solidFill>
                <a:latin typeface="Arial Black" pitchFamily="34" charset="0"/>
                <a:cs typeface="Aharoni" pitchFamily="2" charset="-79"/>
              </a:rPr>
              <a:t>Удивительный лимон</a:t>
            </a:r>
            <a:endParaRPr lang="ru-RU" sz="4400" dirty="0">
              <a:solidFill>
                <a:srgbClr val="7030A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310583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2400" b="1" dirty="0">
                <a:solidFill>
                  <a:prstClr val="black"/>
                </a:solidFill>
              </a:rPr>
              <a:t>Исследовательская работа</a:t>
            </a:r>
            <a:br>
              <a:rPr lang="ru-RU" altLang="ru-RU" sz="2400" b="1" dirty="0">
                <a:solidFill>
                  <a:prstClr val="black"/>
                </a:solidFill>
              </a:rPr>
            </a:b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85786" y="3714752"/>
            <a:ext cx="86650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Исследование провели: Скибина Анастасия, 6 лет, Дубинин Максим, 6 лет,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подготовительная логопедическая группа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 Руководитель: </a:t>
            </a:r>
            <a:r>
              <a:rPr lang="ru-RU" dirty="0" err="1" smtClean="0">
                <a:solidFill>
                  <a:srgbClr val="002060"/>
                </a:solidFill>
              </a:rPr>
              <a:t>Вагина</a:t>
            </a:r>
            <a:r>
              <a:rPr lang="ru-RU" dirty="0" smtClean="0">
                <a:solidFill>
                  <a:srgbClr val="002060"/>
                </a:solidFill>
              </a:rPr>
              <a:t> Евгения Александровна, воспитатель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pedsovet.su/_ld/306/765973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57290" y="571481"/>
            <a:ext cx="62151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В мире много неизвестного и,  конечно, интересного. </a:t>
            </a:r>
          </a:p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Что за чудо наш лимон, приглашает в гости он!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</a:rPr>
              <a:t>Проведем опыты.</a:t>
            </a:r>
            <a:endParaRPr lang="ru-RU" sz="28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51202" name="Picture 2" descr="https://printonic.ru/uploads/images/2016/03/26/img_56f6980ed17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786058"/>
            <a:ext cx="3396332" cy="3643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pedsovet.su/_ld/306/765973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872" y="116632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24" y="785794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28662" y="1071546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785794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Опыт №1 «Лимон – осветлитель»</a:t>
            </a:r>
            <a:endParaRPr lang="ru-RU" sz="2400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user\Desktop\Новая папка (2)\SAM_30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765031"/>
            <a:ext cx="4578673" cy="25755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edsovet.su/_ld/306/7659738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user\Desktop\Новая папка (2)\SAM_30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3810027" cy="21431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user\Desktop\Новая папка (2)\SAM_30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1357298"/>
            <a:ext cx="3810027" cy="21431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C:\Users\user\Desktop\Новая папка (2)\SAM_30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3643314"/>
            <a:ext cx="3937028" cy="2214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edsovet.su/_ld/306/7659738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DSC064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928934"/>
            <a:ext cx="3851275" cy="2889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42910" y="642918"/>
            <a:ext cx="62865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Arial Black" pitchFamily="34" charset="0"/>
              </a:rPr>
              <a:t>Вывод: лимон обесцветил чай, те самым мы можем защитить свои зубы от желтоватого оттенка.</a:t>
            </a:r>
            <a:endParaRPr lang="ru-RU" sz="2800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edsovet.su/_ld/306/7659738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4282" y="714356"/>
            <a:ext cx="685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B0F0"/>
                </a:solidFill>
                <a:latin typeface="Arial Black" pitchFamily="34" charset="0"/>
              </a:rPr>
              <a:t>Опыт №2 « Лимон –пятновыводитель»</a:t>
            </a:r>
            <a:endParaRPr lang="ru-RU" sz="2400" dirty="0">
              <a:solidFill>
                <a:srgbClr val="00B0F0"/>
              </a:solidFill>
              <a:latin typeface="Arial Black" pitchFamily="34" charset="0"/>
            </a:endParaRPr>
          </a:p>
        </p:txBody>
      </p:sp>
      <p:pic>
        <p:nvPicPr>
          <p:cNvPr id="3075" name="Picture 3" descr="C:\Users\user\Desktop\Новая папка (2)\SAM_30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785926"/>
            <a:ext cx="4468844" cy="25137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edsovet.su/_ld/306/7659738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user\Desktop\Новая папка (2)\SAM_30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50023" y="1050099"/>
            <a:ext cx="4457700" cy="27860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C:\Users\user\Desktop\Новая папка (2)\SAM_30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330094" y="1701936"/>
            <a:ext cx="4658378" cy="29689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edsovet.su/_ld/306/7659738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500042"/>
            <a:ext cx="69294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</a:rPr>
              <a:t>Вывод - лимон может помогать выводить пятна с одежды, без применения химических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</a:rPr>
              <a:t>веществ.</a:t>
            </a:r>
            <a:endParaRPr lang="ru-RU" sz="2400" b="1" dirty="0" smtClean="0">
              <a:solidFill>
                <a:srgbClr val="7030A0"/>
              </a:solidFill>
              <a:latin typeface="Times New Roman" pitchFamily="18" charset="0"/>
            </a:endParaRPr>
          </a:p>
        </p:txBody>
      </p:sp>
      <p:pic>
        <p:nvPicPr>
          <p:cNvPr id="5122" name="Picture 2" descr="C:\Users\user\Desktop\Новая папка (2)\SAM_30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924826" y="2861464"/>
            <a:ext cx="3937026" cy="2214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edsovet.su/_ld/306/7659738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28596" y="500042"/>
            <a:ext cx="685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B0F0"/>
                </a:solidFill>
                <a:latin typeface="Arial Black" pitchFamily="34" charset="0"/>
              </a:rPr>
              <a:t>Опыт №3 « Лимон – невидимка»</a:t>
            </a:r>
            <a:endParaRPr lang="ru-RU" sz="2400" dirty="0">
              <a:solidFill>
                <a:srgbClr val="00B0F0"/>
              </a:solidFill>
              <a:latin typeface="Arial Black" pitchFamily="34" charset="0"/>
            </a:endParaRPr>
          </a:p>
        </p:txBody>
      </p:sp>
      <p:pic>
        <p:nvPicPr>
          <p:cNvPr id="6146" name="Picture 2" descr="C:\Users\user\Desktop\Новая папка (2)\SAM_3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500174"/>
            <a:ext cx="4658875" cy="34941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edsovet.su/_ld/306/7659738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Users\user\Desktop\Новая папка (2)\SAM_3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85785" y="1214422"/>
            <a:ext cx="4572034" cy="25717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1" name="Picture 3" descr="C:\Users\user\Desktop\Новая папка (2)\SAM_3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785794"/>
            <a:ext cx="2772688" cy="49292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edsovet.su/_ld/306/7659738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071671" y="285728"/>
            <a:ext cx="22145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</a:rPr>
              <a:t>Вывод: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857233"/>
            <a:ext cx="67151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Arial Black" pitchFamily="34" charset="0"/>
              </a:rPr>
              <a:t>Лимонный сок при нагревании приобретает желтый оттенок на бумаге.</a:t>
            </a:r>
            <a:endParaRPr lang="ru-RU" sz="20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571612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Вот так я нашел способ передачи секретной информации -  игре «Разведчики»</a:t>
            </a:r>
            <a:endParaRPr lang="ru-RU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8194" name="Picture 2" descr="C:\Users\user\Desktop\Новая папка (2)\SAM_3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2357430"/>
            <a:ext cx="2143140" cy="38100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5" name="Picture 3" descr="C:\Users\user\Desktop\Новая папка (2)\SAM_30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2357430"/>
            <a:ext cx="4231634" cy="23802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edsovet.su/_ld/306/765973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358346" cy="70187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1000108"/>
            <a:ext cx="40719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Растет на дереве лимон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По витаминам чемпион.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И тот, кто любит чай с лимоном ,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Стать может чемпионом.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100" name="Picture 4" descr="https://www.nastol.com.ua/download.php?img=201302/1280x800/nastol.com.ua-407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3571876"/>
            <a:ext cx="4000528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edsovet.su/_ld/306/7659738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28596" y="428604"/>
            <a:ext cx="7000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B0F0"/>
                </a:solidFill>
                <a:latin typeface="Arial Black" pitchFamily="34" charset="0"/>
              </a:rPr>
              <a:t>Опыт № 4 «Лимон – насос»</a:t>
            </a:r>
            <a:endParaRPr lang="ru-RU" sz="2400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000241"/>
            <a:ext cx="6429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9218" name="Picture 2" descr="C:\Users\user\Desktop\Новая папка (2)\SAM_29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643050"/>
            <a:ext cx="3929090" cy="29468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edsovet.su/_ld/306/7659738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C:\Users\user\Desktop\Новая папка (2)\SAM_29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1" y="428604"/>
            <a:ext cx="3905277" cy="2928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3" name="Picture 3" descr="C:\Users\user\Desktop\Новая папка (2)\SAM_3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1571612"/>
            <a:ext cx="4143404" cy="31075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edsovet.su/_ld/306/7659738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C:\Users\user\Desktop\Новая папка (2)\SAM_3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3901440" cy="29260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7" name="Picture 3" descr="C:\Users\user\Desktop\Новая папка (2)\SAM_3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1857364"/>
            <a:ext cx="4000528" cy="30003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edsovet.su/_ld/306/7659738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5720" y="500042"/>
            <a:ext cx="67866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</a:rPr>
              <a:t>Вывод- при взаимодействии соды и кислоты лимона, образуется газ, который может надуть шар.</a:t>
            </a:r>
          </a:p>
        </p:txBody>
      </p:sp>
      <p:pic>
        <p:nvPicPr>
          <p:cNvPr id="12290" name="Picture 2" descr="C:\Users\user\Desktop\Новая папка (2)\SAM_3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714488"/>
            <a:ext cx="5143536" cy="38576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edsovet.su/_ld/306/7659738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4282" y="428604"/>
            <a:ext cx="6572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B0F0"/>
                </a:solidFill>
                <a:latin typeface="Arial Black" pitchFamily="34" charset="0"/>
              </a:rPr>
              <a:t>Опыт №5 «Лимонная батарейка»</a:t>
            </a:r>
            <a:endParaRPr lang="ru-RU" sz="2400" dirty="0">
              <a:solidFill>
                <a:srgbClr val="00B0F0"/>
              </a:solidFill>
              <a:latin typeface="Arial Black" pitchFamily="34" charset="0"/>
            </a:endParaRPr>
          </a:p>
        </p:txBody>
      </p:sp>
      <p:pic>
        <p:nvPicPr>
          <p:cNvPr id="13314" name="Picture 2" descr="C:\Users\user\Desktop\Новая папка (2)\SAM_3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643050"/>
            <a:ext cx="5514324" cy="31018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edsovet.su/_ld/306/7659738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C:\Users\user\Desktop\Новая папка (2)\SAM_30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355734" y="1141496"/>
            <a:ext cx="4238655" cy="23842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39" name="Picture 3" descr="C:\Users\user\Desktop\Новая папка (2)\SAM_30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666042" y="1691620"/>
            <a:ext cx="5120640" cy="2880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edsovet.su/_ld/306/7659738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C:\Users\user\Desktop\Новая папка (2)\SAM_3030.JPG"/>
          <p:cNvPicPr>
            <a:picLocks noChangeAspect="1" noChangeArrowheads="1"/>
          </p:cNvPicPr>
          <p:nvPr/>
        </p:nvPicPr>
        <p:blipFill rotWithShape="1">
          <a:blip r:embed="rId3" cstate="print"/>
          <a:srcRect r="18791"/>
          <a:stretch/>
        </p:blipFill>
        <p:spPr bwMode="auto">
          <a:xfrm>
            <a:off x="1670476" y="1772816"/>
            <a:ext cx="5500726" cy="38101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57157" y="571480"/>
            <a:ext cx="69294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Arial Black" pitchFamily="34" charset="0"/>
              </a:rPr>
              <a:t>Вывод: лимон – проводник электричества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edsovet.su/_ld/306/7659738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5720" y="428604"/>
            <a:ext cx="650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B0F0"/>
                </a:solidFill>
                <a:latin typeface="Arial Black" pitchFamily="34" charset="0"/>
              </a:rPr>
              <a:t>Опыт №6 «Лимонная кислота»</a:t>
            </a:r>
            <a:endParaRPr lang="ru-RU" sz="2400" dirty="0">
              <a:solidFill>
                <a:srgbClr val="00B0F0"/>
              </a:solidFill>
              <a:latin typeface="Arial Black" pitchFamily="34" charset="0"/>
            </a:endParaRPr>
          </a:p>
        </p:txBody>
      </p:sp>
      <p:pic>
        <p:nvPicPr>
          <p:cNvPr id="16387" name="Picture 3" descr="C:\Users\user\Desktop\Новая папка (2)\SAM_30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1142984"/>
            <a:ext cx="2714644" cy="48260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edsovet.su/_ld/306/7659738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C:\Users\user\Desktop\Новая папка (2)\SAM_30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399280" y="1113603"/>
            <a:ext cx="4437721" cy="24962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1" name="Picture 3" descr="C:\Users\user\Desktop\Новая папка (2)\SAM_30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1500174"/>
            <a:ext cx="5105397" cy="28717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edsovet.su/_ld/306/7659738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C:\Users\user\Desktop\Новая папка (2)\SAM_30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714488"/>
            <a:ext cx="5486400" cy="3086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0" y="428604"/>
            <a:ext cx="6929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Вывод -  при кипячении чайника с добавлением лимонного сока, известковый налёт удаляется.</a:t>
            </a:r>
            <a:endParaRPr lang="ru-RU" sz="2000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pedsovet.su/_ld/306/765973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57224" y="571480"/>
            <a:ext cx="50720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002060"/>
                </a:solidFill>
                <a:latin typeface="Arial Black" pitchFamily="34" charset="0"/>
              </a:rPr>
              <a:t>Актуальность работы</a:t>
            </a:r>
            <a:endParaRPr lang="ru-RU" sz="2800" b="1" u="sng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1571612"/>
            <a:ext cx="650085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Arial Black" pitchFamily="34" charset="0"/>
              </a:rPr>
              <a:t>Мы очень любим чай с лимоном! Считаем , что этот фрукт добавляет чаю аромат и прибавляет нам сил и бодрости! </a:t>
            </a:r>
            <a:endParaRPr lang="ru-RU" sz="2800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edsovet.su/_ld/306/7659738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5720" y="357166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Используя знания о свойствах лимона, можно друзьям показать вулкан из лимона.</a:t>
            </a:r>
            <a:endParaRPr lang="ru-RU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1214422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Для создания вулкана из лимона нам понадобится: лимон, сода, пищевой краситель, пластиковый поддон.</a:t>
            </a:r>
            <a:endParaRPr lang="ru-RU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user\Desktop\Новая папка (2)\SAM_30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2000240"/>
            <a:ext cx="2214565" cy="39370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user\Desktop\Новая папка (2)\SAM_30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2000240"/>
            <a:ext cx="2236889" cy="39766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edsovet.su/_ld/306/7659738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user\Desktop\Новая папка (2)\SAM_30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4643470" cy="26119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user\Desktop\Новая папка (2)\SAM_30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3000372"/>
            <a:ext cx="4714908" cy="2652135"/>
          </a:xfrm>
          <a:prstGeom prst="round2DiagRect">
            <a:avLst>
              <a:gd name="adj1" fmla="val 16667"/>
              <a:gd name="adj2" fmla="val 13699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edsovet.su/_ld/306/7659738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user\Desktop\Новая папка (2)\SAM_30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4500594" cy="25315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Users\user\Desktop\Новая папка (2)\SAM_30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928934"/>
            <a:ext cx="4699033" cy="2643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edsovet.su/_ld/306/7659738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user\Desktop\Новая папка (2)\SAM_30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428736"/>
            <a:ext cx="6286544" cy="35361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edsovet.su/_ld/306/7659738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user\Desktop\Новая папка (2)\SAM_30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143116"/>
            <a:ext cx="6096043" cy="3429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57158" y="642918"/>
            <a:ext cx="65008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>Вывод: при соединении лимонного сока и соды происходит выделение углекислого газа.</a:t>
            </a:r>
            <a:endParaRPr lang="ru-RU" sz="2400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edsovet.su/_ld/306/7659738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00034" y="428604"/>
            <a:ext cx="64294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Заключение: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00034" y="1785926"/>
            <a:ext cx="728667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Наши опыты показали, что лимон обладает волшебными свойствами!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edsovet.su/_ld/306/7659738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4282" y="571480"/>
            <a:ext cx="69294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>Предлагаем и вам начать исследовать чудо-фрукт, но прежде – выпейте чай с лимоном –зарядитесь энергией и хорошим настроением!</a:t>
            </a:r>
            <a:endParaRPr lang="ru-RU" sz="2400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6146" name="Picture 2" descr="C:\Users\user\Desktop\Новая папка (2)\SAM_30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2500306"/>
            <a:ext cx="5715040" cy="32147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edsovet.su/_ld/306/7659738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Users\user\Desktop\Новая папка (2)\SAM_30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428736"/>
            <a:ext cx="5461038" cy="30718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14282" y="1"/>
            <a:ext cx="66437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Спасибо за внимание!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1604" y="4572008"/>
            <a:ext cx="5357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Кушайте лимон и будьте здоровы!!!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pedsovet.su/_ld/306/765973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642918"/>
            <a:ext cx="735811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u="sng" dirty="0" smtClean="0">
                <a:solidFill>
                  <a:srgbClr val="002060"/>
                </a:solidFill>
              </a:rPr>
              <a:t>Цель работы:  </a:t>
            </a:r>
            <a:r>
              <a:rPr lang="ru-RU" sz="2400" dirty="0" smtClean="0">
                <a:solidFill>
                  <a:srgbClr val="7030A0"/>
                </a:solidFill>
              </a:rPr>
              <a:t>Изучить полезные и необычные свойства лимона.</a:t>
            </a:r>
          </a:p>
          <a:p>
            <a:endParaRPr lang="ru-RU" sz="2400" dirty="0" smtClean="0"/>
          </a:p>
          <a:p>
            <a:r>
              <a:rPr lang="ru-RU" sz="3600" b="1" u="sng" dirty="0" smtClean="0">
                <a:solidFill>
                  <a:srgbClr val="002060"/>
                </a:solidFill>
              </a:rPr>
              <a:t>Задачи: 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-</a:t>
            </a:r>
            <a:r>
              <a:rPr lang="ru-RU" sz="2400" dirty="0">
                <a:solidFill>
                  <a:srgbClr val="7030A0"/>
                </a:solidFill>
              </a:rPr>
              <a:t>и</a:t>
            </a:r>
            <a:r>
              <a:rPr lang="ru-RU" sz="2400" dirty="0" smtClean="0">
                <a:solidFill>
                  <a:srgbClr val="7030A0"/>
                </a:solidFill>
              </a:rPr>
              <a:t>зучить литературу о лимоне и его свойствах;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-провести серию опытов по изучению удивительных и волшебны особенностей лимона.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pedsovet.su/_ld/306/765973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71604" y="3244334"/>
            <a:ext cx="42885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571480"/>
            <a:ext cx="642942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rgbClr val="002060"/>
                </a:solidFill>
              </a:rPr>
              <a:t>Объект исследования: </a:t>
            </a:r>
            <a:r>
              <a:rPr lang="ru-RU" sz="3200" dirty="0" smtClean="0">
                <a:solidFill>
                  <a:srgbClr val="002060"/>
                </a:solidFill>
              </a:rPr>
              <a:t>Лимон.</a:t>
            </a:r>
          </a:p>
          <a:p>
            <a:endParaRPr lang="ru-RU" sz="3200" dirty="0" smtClean="0">
              <a:solidFill>
                <a:srgbClr val="002060"/>
              </a:solidFill>
            </a:endParaRPr>
          </a:p>
          <a:p>
            <a:r>
              <a:rPr lang="ru-RU" sz="3200" b="1" u="sng" dirty="0" smtClean="0">
                <a:solidFill>
                  <a:srgbClr val="002060"/>
                </a:solidFill>
              </a:rPr>
              <a:t>Предмет исследования: </a:t>
            </a:r>
            <a:r>
              <a:rPr lang="ru-RU" sz="3200" dirty="0" smtClean="0">
                <a:solidFill>
                  <a:srgbClr val="002060"/>
                </a:solidFill>
              </a:rPr>
              <a:t>свойства лимона.</a:t>
            </a:r>
          </a:p>
          <a:p>
            <a:endParaRPr lang="ru-RU" sz="3200" dirty="0" smtClean="0">
              <a:solidFill>
                <a:srgbClr val="002060"/>
              </a:solidFill>
            </a:endParaRPr>
          </a:p>
          <a:p>
            <a:r>
              <a:rPr lang="ru-RU" sz="3200" b="1" u="sng" dirty="0" smtClean="0">
                <a:solidFill>
                  <a:srgbClr val="002060"/>
                </a:solidFill>
              </a:rPr>
              <a:t>Гипотеза:</a:t>
            </a:r>
            <a:r>
              <a:rPr lang="ru-RU" sz="3200" dirty="0" smtClean="0">
                <a:solidFill>
                  <a:srgbClr val="002060"/>
                </a:solidFill>
              </a:rPr>
              <a:t> Лимоны обладают не только целебными свойствами, но и имеют волшебную силу.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pedsovet.su/_ld/306/765973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908" cy="6965181"/>
          </a:xfrm>
          <a:prstGeom prst="rect">
            <a:avLst/>
          </a:prstGeom>
          <a:noFill/>
        </p:spPr>
      </p:pic>
      <p:pic>
        <p:nvPicPr>
          <p:cNvPr id="30722" name="Picture 2" descr="https://images.kashamalasha.com/201801200001-kashamalasha-co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857364"/>
            <a:ext cx="3786214" cy="3142558"/>
          </a:xfrm>
          <a:prstGeom prst="rect">
            <a:avLst/>
          </a:prstGeom>
          <a:noFill/>
        </p:spPr>
      </p:pic>
      <p:sp>
        <p:nvSpPr>
          <p:cNvPr id="30724" name="AutoShape 4" descr="https://lh5.googleusercontent.com/proxy/hAyxgChg8MF98pjRr5sifUXUv2uQ514z9-u7Y7YVpHv9QaZbHYGFwcjKi2Bv0oWccyvt69AIBG4z72-MShwQDw=s0-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https://lh5.googleusercontent.com/proxy/hAyxgChg8MF98pjRr5sifUXUv2uQ514z9-u7Y7YVpHv9QaZbHYGFwcjKi2Bv0oWccyvt69AIBG4z72-MShwQDw=s0-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https://lh5.googleusercontent.com/proxy/hAyxgChg8MF98pjRr5sifUXUv2uQ514z9-u7Y7YVpHv9QaZbHYGFwcjKi2Bv0oWccyvt69AIBG4z72-MShwQDw=s0-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32" name="Picture 12" descr="https://sc02.alicdn.com/kf/UTB8HDRnkgnJXKJkSaelq6xUzXXax/Fresh-Oranges-mandarin-orange-fresh-oranges-Availab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000372"/>
            <a:ext cx="1785950" cy="17859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34" name="Picture 14" descr="https://zhetysuolive-gaea.kz/wp-content/uploads/2017/07/mandar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285728"/>
            <a:ext cx="1857388" cy="238381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36" name="Picture 16" descr="https://avatars.mds.yandex.net/get-pdb/750514/106e0c37-b08a-403f-b053-5dfdd481b043/s1200?webp=fals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0"/>
            <a:ext cx="1928826" cy="192882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38" name="Picture 18" descr="https://i.artfile.me/wallpaper/08-06-2014/3000x2369/eda-citrusy-grejpfrut-8344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1857364"/>
            <a:ext cx="2713981" cy="214314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40" name="Picture 20" descr="https://im0-tub-ru.yandex.net/i?id=2719d6707920a780faba4f44269d0d05&amp;n=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43306" y="4643446"/>
            <a:ext cx="2500330" cy="194200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pedsovet.su/_ld/306/765973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9698" name="Picture 2" descr="https://ds04.infourok.ru/uploads/ex/035f/00003df6-36ca4952/img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571480"/>
            <a:ext cx="5929354" cy="44470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pedsovet.su/_ld/306/765973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57290" y="1000108"/>
            <a:ext cx="6215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28674" name="Picture 2" descr="https://fsd.multiurok.ru/html/2017/09/13/s_59b940630c597/img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571480"/>
            <a:ext cx="6072230" cy="45541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pedsovet.su/_ld/306/765973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0178" name="Picture 2" descr="https://golos.ua/images/items/2019-10/10/qoI3MTR8UpJL4Evy/img_t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0"/>
            <a:ext cx="2857520" cy="2143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0180" name="Picture 4" descr="https://recepty-zdorovia.com/wp-content/uploads/2017/09/wsi-imageoptim-image-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0"/>
            <a:ext cx="2089326" cy="22145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0182" name="Picture 6" descr="https://krasotka.guru/wp-content/auploads/560102/pochemu_nogti_rukah_zhelty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2214554"/>
            <a:ext cx="1819395" cy="2428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0184" name="Picture 8" descr="https://novafashion.ru/wp-content/uploads/2018/01/domasnie_maski_dlya_gustoti_bistrotu_rosta_volos_5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0298" y="2214554"/>
            <a:ext cx="3065178" cy="17033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0186" name="Picture 10" descr="https://mtdata.ru/u23/photo3EE0/20095608133-0/origina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5246633" y="1825673"/>
            <a:ext cx="3222766" cy="2143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0188" name="Picture 12" descr="https://www.polsov.com/upload/014/u1405/c4/b3/29jun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71736" y="4071942"/>
            <a:ext cx="3182006" cy="21200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392</Words>
  <Application>Microsoft Office PowerPoint</Application>
  <PresentationFormat>Экран (4:3)</PresentationFormat>
  <Paragraphs>49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88</cp:revision>
  <dcterms:created xsi:type="dcterms:W3CDTF">2020-01-26T10:36:01Z</dcterms:created>
  <dcterms:modified xsi:type="dcterms:W3CDTF">2020-02-17T12:36:33Z</dcterms:modified>
</cp:coreProperties>
</file>