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3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69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45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8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30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90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1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0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72C0-0C7C-473C-B3B3-D78167C8376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F463-D69C-4A1A-8584-5C27A428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6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11" Type="http://schemas.microsoft.com/office/2007/relationships/media" Target="../media/media1.wav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laycast.ru/uploads/2019/02/25/266966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612" y="3854914"/>
            <a:ext cx="9181612" cy="29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get-pdb/1782154/5031f246-a837-45cd-b236-7d4284859a7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917" y="3717032"/>
            <a:ext cx="2401459" cy="20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iki.kubg.edu.ua/images/0/04/Kolob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77" y="2060848"/>
            <a:ext cx="2101938" cy="21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530" y="54868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сказку. В гости к колобку.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c844520/v844520704/19201/m-1QdWc7J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eshka.ru/wp-content/uploads/2014/03/kartinki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3" y="0"/>
            <a:ext cx="9158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lide-share.ru/image/435368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19" y="1"/>
            <a:ext cx="9200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://900igr.net/datai/muzyka/Poteshki-dlja-sna/0006-015-Vech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lide-share.ru/image/435368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20" y="0"/>
            <a:ext cx="9173019" cy="68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31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du147.minsk.edu.by/ru/sm.aspx?guid=7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75" b="96250" l="10000" r="90000">
                        <a14:foregroundMark x1="54000" y1="55833" x2="54000" y2="55833"/>
                        <a14:foregroundMark x1="49917" y1="53750" x2="49917" y2="53750"/>
                        <a14:foregroundMark x1="47250" y1="50417" x2="47250" y2="50417"/>
                        <a14:foregroundMark x1="46250" y1="49583" x2="46250" y2="49583"/>
                        <a14:foregroundMark x1="44583" y1="53750" x2="44583" y2="53750"/>
                        <a14:foregroundMark x1="45917" y1="56250" x2="45917" y2="56250"/>
                        <a14:foregroundMark x1="47917" y1="60000" x2="47917" y2="60000"/>
                        <a14:foregroundMark x1="48583" y1="60417" x2="48583" y2="60417"/>
                        <a14:foregroundMark x1="49917" y1="62500" x2="49917" y2="62500"/>
                        <a14:foregroundMark x1="51333" y1="62917" x2="52667" y2="62917"/>
                        <a14:foregroundMark x1="52667" y1="62917" x2="52667" y2="6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102" y="2068132"/>
            <a:ext cx="1244105" cy="9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iki.kubg.edu.ua/images/0/04/Kolob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412" y="2886962"/>
            <a:ext cx="1008112" cy="1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56585/pub_5d7212c40a451800aef3c3ce_5d722e236d29c100ae94d03f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154" y="2726082"/>
            <a:ext cx="1517559" cy="21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zen_doc/195350/pub_5d7212c40a451800aef3c3ce_5d722aa1febcd400adcc7e58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729" y="4293096"/>
            <a:ext cx="1634478" cy="19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g2.pngindir.com/20181209/qki/kisspng-stock-photography-vector-graphics-image-royalty-fr-imgenes-y-gifs-animados-imgenes-de-zorr-5c0d4593deaba1.88516088154437365191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889" r="100000">
                        <a14:foregroundMark x1="57222" y1="30000" x2="57222" y2="30000"/>
                        <a14:foregroundMark x1="61333" y1="30000" x2="61333" y2="30000"/>
                        <a14:foregroundMark x1="63889" y1="29125" x2="63889" y2="29125"/>
                        <a14:foregroundMark x1="55017" y1="28195" x2="55017" y2="28195"/>
                        <a14:foregroundMark x1="55017" y1="32519" x2="55017" y2="32519"/>
                        <a14:foregroundMark x1="57692" y1="33083" x2="57692" y2="33083"/>
                        <a14:foregroundMark x1="62709" y1="31955" x2="62709" y2="31955"/>
                        <a14:foregroundMark x1="66054" y1="30075" x2="66054" y2="30075"/>
                        <a14:foregroundMark x1="71070" y1="28759" x2="71070" y2="28759"/>
                        <a14:foregroundMark x1="65552" y1="33083" x2="65552" y2="33083"/>
                        <a14:foregroundMark x1="64381" y1="34962" x2="64381" y2="34962"/>
                        <a14:foregroundMark x1="62207" y1="35714" x2="62207" y2="35714"/>
                        <a14:foregroundMark x1="60033" y1="35714" x2="60033" y2="35714"/>
                        <a14:foregroundMark x1="57692" y1="33835" x2="57692" y2="33835"/>
                        <a14:foregroundMark x1="55017" y1="33083" x2="55017" y2="33083"/>
                        <a14:foregroundMark x1="53344" y1="28759" x2="53344" y2="28759"/>
                        <a14:foregroundMark x1="52676" y1="33835" x2="52676" y2="33835"/>
                        <a14:foregroundMark x1="60535" y1="19925" x2="60535" y2="19925"/>
                        <a14:foregroundMark x1="50502" y1="8647" x2="50502" y2="8647"/>
                        <a14:foregroundMark x1="48829" y1="8647" x2="48829" y2="8647"/>
                        <a14:foregroundMark x1="67224" y1="5639" x2="67224" y2="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482" y="3063416"/>
            <a:ext cx="2486112" cy="22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g2.pngindir.com/20180223/gvw/kisspng-kolobok-fairy-tale-hero-u0420u043eu0441u0456u0439u-fox-5a8ff22e136f95.613145001519383086079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333">
                        <a14:foregroundMark x1="68667" y1="30703" x2="68667" y2="30703"/>
                        <a14:foregroundMark x1="71778" y1="27813" x2="71778" y2="27813"/>
                        <a14:foregroundMark x1="75889" y1="26406" x2="75889" y2="26406"/>
                        <a14:foregroundMark x1="83000" y1="28594" x2="83000" y2="28594"/>
                        <a14:foregroundMark x1="64556" y1="22813" x2="64556" y2="22813"/>
                        <a14:foregroundMark x1="77889" y1="29297" x2="77889" y2="29297"/>
                        <a14:foregroundMark x1="63556" y1="25000" x2="63556" y2="25000"/>
                        <a14:foregroundMark x1="69556" y1="26094" x2="69556" y2="26094"/>
                        <a14:foregroundMark x1="67111" y1="25000" x2="67111" y2="25000"/>
                        <a14:foregroundMark x1="75222" y1="31250" x2="75222" y2="31250"/>
                        <a14:foregroundMark x1="72778" y1="24375" x2="72778" y2="24375"/>
                        <a14:foregroundMark x1="70333" y1="23828" x2="70333" y2="23828"/>
                        <a14:foregroundMark x1="70333" y1="21563" x2="70333" y2="21563"/>
                        <a14:foregroundMark x1="80111" y1="25000" x2="80111" y2="25000"/>
                        <a14:foregroundMark x1="74444" y1="25000" x2="74444" y2="25000"/>
                        <a14:foregroundMark x1="75222" y1="25000" x2="75222" y2="25000"/>
                        <a14:foregroundMark x1="75222" y1="24375" x2="75222" y2="24375"/>
                        <a14:foregroundMark x1="76000" y1="29531" x2="76000" y2="29531"/>
                        <a14:foregroundMark x1="76000" y1="29531" x2="76000" y2="29531"/>
                        <a14:foregroundMark x1="71111" y1="27813" x2="71111" y2="27813"/>
                        <a14:foregroundMark x1="71111" y1="26719" x2="71111" y2="26719"/>
                        <a14:foregroundMark x1="76000" y1="31250" x2="76000" y2="31250"/>
                        <a14:foregroundMark x1="81667" y1="31250" x2="81667" y2="31250"/>
                        <a14:foregroundMark x1="67111" y1="25547" x2="67111" y2="25547"/>
                        <a14:foregroundMark x1="68667" y1="23281" x2="68667" y2="23281"/>
                        <a14:foregroundMark x1="72000" y1="20938" x2="72000" y2="20938"/>
                        <a14:foregroundMark x1="76000" y1="30703" x2="76000" y2="30703"/>
                        <a14:foregroundMark x1="72000" y1="31797" x2="72000" y2="31797"/>
                        <a14:foregroundMark x1="70333" y1="31250" x2="70333" y2="31250"/>
                        <a14:foregroundMark x1="64667" y1="30078" x2="64667" y2="30078"/>
                        <a14:foregroundMark x1="66333" y1="29531" x2="66333" y2="29531"/>
                        <a14:foregroundMark x1="64667" y1="27266" x2="64667" y2="27266"/>
                        <a14:foregroundMark x1="62222" y1="25547" x2="62222" y2="25547"/>
                        <a14:foregroundMark x1="72778" y1="34141" x2="72778" y2="3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4" y="3880340"/>
            <a:ext cx="1844080" cy="26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28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31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ddu147.minsk.edu.by/ru/sm.aspx?guid=7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75" b="96250" l="10000" r="90000">
                        <a14:foregroundMark x1="54000" y1="55833" x2="54000" y2="55833"/>
                        <a14:foregroundMark x1="49917" y1="53750" x2="49917" y2="53750"/>
                        <a14:foregroundMark x1="47250" y1="50417" x2="47250" y2="50417"/>
                        <a14:foregroundMark x1="46250" y1="49583" x2="46250" y2="49583"/>
                        <a14:foregroundMark x1="44583" y1="53750" x2="44583" y2="53750"/>
                        <a14:foregroundMark x1="45917" y1="56250" x2="45917" y2="56250"/>
                        <a14:foregroundMark x1="47917" y1="60000" x2="47917" y2="60000"/>
                        <a14:foregroundMark x1="48583" y1="60417" x2="48583" y2="60417"/>
                        <a14:foregroundMark x1="49917" y1="62500" x2="49917" y2="62500"/>
                        <a14:foregroundMark x1="51333" y1="62917" x2="52667" y2="62917"/>
                        <a14:foregroundMark x1="52667" y1="62917" x2="52667" y2="6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102" y="2068132"/>
            <a:ext cx="1244105" cy="9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iki.kubg.edu.ua/images/0/04/Kolob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653" y="2833390"/>
            <a:ext cx="1008112" cy="1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mg2.pngindir.com/20181209/qki/kisspng-stock-photography-vector-graphics-image-royalty-fr-imgenes-y-gifs-animados-imgenes-de-zorr-5c0d4593deaba1.88516088154437365191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889" r="100000">
                        <a14:foregroundMark x1="57222" y1="30000" x2="57222" y2="30000"/>
                        <a14:foregroundMark x1="61333" y1="30000" x2="61333" y2="30000"/>
                        <a14:foregroundMark x1="63889" y1="29125" x2="63889" y2="2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63472"/>
            <a:ext cx="2486112" cy="22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avatars.mds.yandex.net/get-zen_doc/56585/pub_5d7212c40a451800aef3c3ce_5d722e236d29c100ae94d03f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812" y="3653974"/>
            <a:ext cx="1517559" cy="21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avatars.mds.yandex.net/get-zen_doc/195350/pub_5d7212c40a451800aef3c3ce_5d722aa1febcd400adcc7e58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654" y="3635215"/>
            <a:ext cx="1634478" cy="19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img2.pngindir.com/20180223/gvw/kisspng-kolobok-fairy-tale-hero-u0420u043eu0441u0456u0439u-fox-5a8ff22e136f95.613145001519383086079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333">
                        <a14:foregroundMark x1="68667" y1="30703" x2="68667" y2="30703"/>
                        <a14:foregroundMark x1="71778" y1="27813" x2="71778" y2="27813"/>
                        <a14:foregroundMark x1="75889" y1="26406" x2="75889" y2="26406"/>
                        <a14:foregroundMark x1="83000" y1="28594" x2="83000" y2="28594"/>
                        <a14:foregroundMark x1="64556" y1="22813" x2="64556" y2="22813"/>
                        <a14:foregroundMark x1="77889" y1="29297" x2="77889" y2="29297"/>
                        <a14:foregroundMark x1="63556" y1="25000" x2="63556" y2="25000"/>
                        <a14:foregroundMark x1="69556" y1="26094" x2="69556" y2="26094"/>
                        <a14:foregroundMark x1="67111" y1="25000" x2="67111" y2="25000"/>
                        <a14:foregroundMark x1="75222" y1="31250" x2="75222" y2="31250"/>
                        <a14:foregroundMark x1="72778" y1="24375" x2="72778" y2="24375"/>
                        <a14:foregroundMark x1="70333" y1="23828" x2="70333" y2="23828"/>
                        <a14:foregroundMark x1="70333" y1="21563" x2="70333" y2="21563"/>
                        <a14:foregroundMark x1="80111" y1="25000" x2="80111" y2="25000"/>
                        <a14:foregroundMark x1="74444" y1="25000" x2="74444" y2="25000"/>
                        <a14:foregroundMark x1="75222" y1="25000" x2="75222" y2="25000"/>
                        <a14:foregroundMark x1="75222" y1="24375" x2="75222" y2="24375"/>
                        <a14:foregroundMark x1="76000" y1="29531" x2="76000" y2="29531"/>
                        <a14:foregroundMark x1="76000" y1="29531" x2="76000" y2="29531"/>
                        <a14:foregroundMark x1="71111" y1="27813" x2="71111" y2="27813"/>
                        <a14:foregroundMark x1="71111" y1="26719" x2="71111" y2="26719"/>
                        <a14:foregroundMark x1="76000" y1="31250" x2="76000" y2="31250"/>
                        <a14:foregroundMark x1="81667" y1="31250" x2="81667" y2="31250"/>
                        <a14:foregroundMark x1="67111" y1="25547" x2="67111" y2="25547"/>
                        <a14:foregroundMark x1="68667" y1="23281" x2="68667" y2="23281"/>
                        <a14:foregroundMark x1="72000" y1="20938" x2="72000" y2="20938"/>
                        <a14:foregroundMark x1="76000" y1="30703" x2="76000" y2="30703"/>
                        <a14:foregroundMark x1="72000" y1="31797" x2="72000" y2="31797"/>
                        <a14:foregroundMark x1="70333" y1="31250" x2="70333" y2="31250"/>
                        <a14:foregroundMark x1="64667" y1="30078" x2="64667" y2="30078"/>
                        <a14:foregroundMark x1="66333" y1="29531" x2="66333" y2="29531"/>
                        <a14:foregroundMark x1="64667" y1="27266" x2="64667" y2="27266"/>
                        <a14:foregroundMark x1="62222" y1="25547" x2="62222" y2="25547"/>
                        <a14:foregroundMark x1="72778" y1="34141" x2="72778" y2="3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047" y="3850657"/>
            <a:ext cx="1844080" cy="26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5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9945083">
            <a:off x="3321342" y="1145953"/>
            <a:ext cx="15602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90674" y="1843028"/>
            <a:ext cx="1168923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771223">
            <a:off x="5332978" y="2378761"/>
            <a:ext cx="962156" cy="2138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43031" y="4396334"/>
            <a:ext cx="1767717" cy="721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9969041">
            <a:off x="3972262" y="563136"/>
            <a:ext cx="370501" cy="55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969041">
            <a:off x="3650295" y="668536"/>
            <a:ext cx="343503" cy="55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6637729">
            <a:off x="3575866" y="2393027"/>
            <a:ext cx="265610" cy="9048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988441">
            <a:off x="3613877" y="2004393"/>
            <a:ext cx="304486" cy="7879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7544" y="5589240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68494" y="5580310"/>
            <a:ext cx="79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28342" y="5559005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559257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valeronchika.ru/wa-data/public/shop/products/74/39/3974/images/9758/Fony-Lesnaya_opushka-3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9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237312"/>
            <a:ext cx="4616988" cy="6206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7935092">
            <a:off x="3869973" y="5693328"/>
            <a:ext cx="2271648" cy="229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6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ng.pngtree.com/back_origin_pic/04/13/29/f1b3972c09294f2196e15cd8eebf57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612" y="-16978"/>
            <a:ext cx="9181612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2419168">
            <a:off x="2525553" y="4560331"/>
            <a:ext cx="2659924" cy="1226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avatars.mds.yandex.net/get-pdb/1782154/5031f246-a837-45cd-b236-7d4284859a71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904" y="4437112"/>
            <a:ext cx="1728192" cy="14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iki.kubg.edu.ua/images/0/04/Kolob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139" y="3284984"/>
            <a:ext cx="1519721" cy="1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postimg.cc/tJ91mTvR/2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114770"/>
            <a:ext cx="4861048" cy="2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kryliauspeha.ru/2018maslena1/images/luchiki_2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070" y="38979"/>
            <a:ext cx="1368152" cy="13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.postimg.cc/tJ91mTvR/2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451" y="4131651"/>
            <a:ext cx="4861048" cy="23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cast.ru/uploads/2019/02/25/2669664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612" y="4621675"/>
            <a:ext cx="9181612" cy="22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1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</Words>
  <Application>Microsoft Office PowerPoint</Application>
  <PresentationFormat>Экран (4:3)</PresentationFormat>
  <Paragraphs>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Долгих</dc:creator>
  <cp:lastModifiedBy>zamzam</cp:lastModifiedBy>
  <cp:revision>17</cp:revision>
  <dcterms:created xsi:type="dcterms:W3CDTF">2019-10-31T16:56:54Z</dcterms:created>
  <dcterms:modified xsi:type="dcterms:W3CDTF">2022-03-17T11:16:18Z</dcterms:modified>
</cp:coreProperties>
</file>