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5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98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8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1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2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8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0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7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1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459D-B913-49BF-BB7B-E6224E10D0A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843B-E882-4FF5-BB68-66E08775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39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ytimg.com/vi/vehj3wTzYYU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0" y="169334"/>
            <a:ext cx="11700306" cy="65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 сусекам поскрести, по амбарам помести…»</a:t>
            </a:r>
            <a:endParaRPr lang="ru-RU" dirty="0"/>
          </a:p>
        </p:txBody>
      </p:sp>
      <p:pic>
        <p:nvPicPr>
          <p:cNvPr id="1026" name="Picture 2" descr="https://fs02.urokinachalki.ru/e/000462-0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" y="1975555"/>
            <a:ext cx="6064310" cy="45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1f6/00144d45-94b02bf0/1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34" y="1975555"/>
            <a:ext cx="5870222" cy="44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2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1026" name="Picture 2" descr="https://avatars.mds.yandex.net/get-pdb/906476/fc561ded-acb5-4faa-88b4-f477012369d2/s120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3451" r="5605" b="4642"/>
          <a:stretch/>
        </p:blipFill>
        <p:spPr bwMode="auto">
          <a:xfrm>
            <a:off x="3556851" y="1964267"/>
            <a:ext cx="4721451" cy="48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8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6" name="Picture 2" descr="https://i1.wp.com/xn--i1abbnckbmcl9fb.xn--p1ai/%D1%81%D1%82%D0%B0%D1%82%D1%8C%D0%B8/643529/presentation/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6893" r="24091" b="18629"/>
          <a:stretch/>
        </p:blipFill>
        <p:spPr bwMode="auto">
          <a:xfrm>
            <a:off x="3219768" y="1986844"/>
            <a:ext cx="5428178" cy="47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ttery-industry.ru/wp-content/2017/12/oblozhk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9645"/>
            <a:ext cx="10484184" cy="64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87" y="1492928"/>
            <a:ext cx="9186169" cy="5164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ВЕРЕТЕНО</a:t>
            </a:r>
            <a:br>
              <a:rPr lang="ru-RU" dirty="0" smtClean="0"/>
            </a:br>
            <a:r>
              <a:rPr lang="ru-RU" dirty="0" smtClean="0"/>
              <a:t>«Не велико веретено, а всех одевает оно»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«Без </a:t>
            </a:r>
            <a:r>
              <a:rPr lang="ru-RU" dirty="0"/>
              <a:t>веретена пряжи не </a:t>
            </a:r>
            <a:r>
              <a:rPr lang="ru-RU" dirty="0" smtClean="0"/>
              <a:t>спрядёшь»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cs2.livemaster.ru/storage/8b/a3/6f2548e0a2877528c08f345bebae--materialy-dlya-tvorchestva-derevyannoe-vereteno-osnovanie-d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" y="2056033"/>
            <a:ext cx="4154311" cy="41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3.infourok.ru/uploads/ex/03e0/00061e5f-ba4b633f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5" y="2056033"/>
            <a:ext cx="7385441" cy="41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2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9" y="688623"/>
            <a:ext cx="9637723" cy="127564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РУССКАЯ ПЕЧЬ</a:t>
            </a:r>
            <a:br>
              <a:rPr lang="ru-RU" sz="3200" i="1" dirty="0" smtClean="0"/>
            </a:br>
            <a:r>
              <a:rPr lang="ru-RU" sz="2800" b="1" i="1" dirty="0" smtClean="0"/>
              <a:t>«</a:t>
            </a:r>
            <a:r>
              <a:rPr lang="ru-RU" sz="2800" b="1" i="1" dirty="0"/>
              <a:t>Печь накормит, обсушит и порадует душу!»</a:t>
            </a:r>
            <a:endParaRPr lang="ru-RU" sz="2800" b="1" dirty="0"/>
          </a:p>
        </p:txBody>
      </p:sp>
      <p:pic>
        <p:nvPicPr>
          <p:cNvPr id="4098" name="Picture 2" descr="http://artiza.ru/images/phocagallery/wall-painting/blinnaya_pechka/thumbs/phoca_thumb_l_SwWtymvaxD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b="14679"/>
          <a:stretch/>
        </p:blipFill>
        <p:spPr bwMode="auto">
          <a:xfrm>
            <a:off x="352301" y="2236331"/>
            <a:ext cx="5726447" cy="36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.ru/media/i/7/0/3/9/1/3/i/703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70" y="2236331"/>
            <a:ext cx="5507014" cy="36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1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Чугунок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ds04.infourok.ru/uploads/ex/0d8c/00144553-1d2a940c/img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21958" r="14039" b="11856"/>
          <a:stretch/>
        </p:blipFill>
        <p:spPr bwMode="auto">
          <a:xfrm>
            <a:off x="3783087" y="3991723"/>
            <a:ext cx="4003451" cy="2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ont.ws/uploads/pic/2017/11/170381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33322"/>
            <a:ext cx="4168069" cy="2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53news.ru/images/wsscontent/articles/2017/09/drevnij-rassolnik-pozhaluet-k-stolu-novgorodskikh-gurmanov-pryamo-iz-pe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82" y="2133322"/>
            <a:ext cx="4715611" cy="31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3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УХВАТ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http://sueverija.narod.ru/Muzei/Uhv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0" y="2088444"/>
            <a:ext cx="2859127" cy="44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tcloud3.ams3.digitaloceanspaces.com/slides/pics/002/254/945/original/Slide9.jpg?14859883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30" y="2088444"/>
            <a:ext cx="5861403" cy="43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7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«Проще пареной репы»</a:t>
            </a:r>
            <a:endParaRPr lang="ru-RU" dirty="0"/>
          </a:p>
        </p:txBody>
      </p:sp>
      <p:pic>
        <p:nvPicPr>
          <p:cNvPr id="7170" name="Picture 2" descr="https://i.ytimg.com/vi/xvuZ1BGC3d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77" y="1967011"/>
            <a:ext cx="8695090" cy="48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2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Блюда из репы</a:t>
            </a:r>
            <a:endParaRPr lang="ru-RU" dirty="0"/>
          </a:p>
        </p:txBody>
      </p:sp>
      <p:pic>
        <p:nvPicPr>
          <p:cNvPr id="8194" name="Picture 2" descr="Рассказ про репу как овощ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97" y="2109229"/>
            <a:ext cx="3680129" cy="23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2.depositphotos.com/1889887/10116/i/950/depositphotos_101168658-stock-photo-turnip-stuffed-with-minced-m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" y="2109228"/>
            <a:ext cx="3352800" cy="45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get-pdb/477388/72ddf0c2-66f0-4565-b0e5-acb559e0611c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b="15259"/>
          <a:stretch/>
        </p:blipFill>
        <p:spPr bwMode="auto">
          <a:xfrm>
            <a:off x="4010596" y="4571211"/>
            <a:ext cx="3680129" cy="22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get-pdb/34158/f3d32ece-d7a7-4b5f-b2e7-d7c49707c47c/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9" y="2109229"/>
            <a:ext cx="3123623" cy="23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restyanka.com/wp-content/uploads/2018/07/DSC07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9" y="4571211"/>
            <a:ext cx="3193709" cy="21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«Скоро сказка сказывается, да не скоро дело делается»</a:t>
            </a:r>
            <a:endParaRPr lang="ru-RU" dirty="0"/>
          </a:p>
        </p:txBody>
      </p:sp>
      <p:pic>
        <p:nvPicPr>
          <p:cNvPr id="9218" name="Picture 2" descr="https://keste.kz/wp-content/uploads/2016/12/the-frog-princess-a-fairy-tale-d01fac-h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14" y="2088444"/>
            <a:ext cx="7757452" cy="45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931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170</TotalTime>
  <Words>35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Берлин</vt:lpstr>
      <vt:lpstr>Презентация PowerPoint</vt:lpstr>
      <vt:lpstr>Презентация PowerPoint</vt:lpstr>
      <vt:lpstr>ВЕРЕТЕНО «Не велико веретено, а всех одевает оно» «Без веретена пряжи не спрядёшь»  </vt:lpstr>
      <vt:lpstr>РУССКАЯ ПЕЧЬ «Печь накормит, обсушит и порадует душу!»</vt:lpstr>
      <vt:lpstr>Чугунок </vt:lpstr>
      <vt:lpstr>УХВАТ </vt:lpstr>
      <vt:lpstr>«Проще пареной репы»</vt:lpstr>
      <vt:lpstr>Блюда из репы</vt:lpstr>
      <vt:lpstr>«Скоро сказка сказывается, да не скоро дело делается»</vt:lpstr>
      <vt:lpstr>«По сусекам поскрести, по амбарам помести…»</vt:lpstr>
      <vt:lpstr>КОЛОБОК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19</cp:revision>
  <dcterms:created xsi:type="dcterms:W3CDTF">2020-01-09T16:56:46Z</dcterms:created>
  <dcterms:modified xsi:type="dcterms:W3CDTF">2020-01-14T16:46:34Z</dcterms:modified>
</cp:coreProperties>
</file>