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1858" y="928426"/>
            <a:ext cx="5748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«Прогулка по весеннему лугу» </a:t>
            </a:r>
            <a:endParaRPr lang="ru-RU" sz="4800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3" name="Picture 3" descr="C:\Users\MKU SKO\Desktop\dozhdik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Users\MKU SKO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863" y="208547"/>
            <a:ext cx="7427495" cy="475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C:\Users\MKU SKO\Desktop\8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884" y="376237"/>
            <a:ext cx="6091990" cy="4442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4" name="Picture 2" descr="C:\Users\MKU SKO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272" y="316956"/>
            <a:ext cx="5482349" cy="4973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098" name="Picture 2" descr="C:\Users\MKU SKO\Desktop\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440" y="237173"/>
            <a:ext cx="6972300" cy="471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122" name="Picture 2" descr="C:\Users\MKU SKO\Desktop\tree-in-the-wind-400-32556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565150"/>
            <a:ext cx="5397500" cy="4749800"/>
          </a:xfrm>
          <a:prstGeom prst="rect">
            <a:avLst/>
          </a:prstGeom>
          <a:noFill/>
        </p:spPr>
      </p:pic>
      <p:pic>
        <p:nvPicPr>
          <p:cNvPr id="5123" name="Picture 3" descr="C:\Users\MKU SKO\Desktop\18146256-Illustration-of-Wind-blowing-Mascot-Cloud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300" y="1"/>
            <a:ext cx="3303699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146" name="Picture 2" descr="C:\Users\MKU SKO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7170" name="Picture 2" descr="C:\Users\MKU SKO\Desktop\hello_html_2e55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062" y="224590"/>
            <a:ext cx="6344653" cy="49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194" name="Picture 2" descr="C:\Users\MKU SKO\Deskt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738" y="535248"/>
            <a:ext cx="5969189" cy="4476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MKU SKO</cp:lastModifiedBy>
  <cp:revision>25</cp:revision>
  <dcterms:created xsi:type="dcterms:W3CDTF">2013-11-19T05:52:05Z</dcterms:created>
  <dcterms:modified xsi:type="dcterms:W3CDTF">2017-02-18T13:16:43Z</dcterms:modified>
</cp:coreProperties>
</file>