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f9060_b1c9c8f7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Проект  «День Победы»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981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Группа Фантазеры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Воспитатели: Степанова Е.В. Солонина Е.Н.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Коммуникативная:</a:t>
            </a:r>
            <a:br>
              <a:rPr lang="ru-RU" sz="3200" b="1" i="1" dirty="0" smtClean="0"/>
            </a:br>
            <a:r>
              <a:rPr lang="ru-RU" sz="2400" dirty="0" smtClean="0"/>
              <a:t>Беседы с детьми о Великой Отечественной Войне.</a:t>
            </a:r>
            <a:endParaRPr lang="ru-RU" sz="3200" b="1" i="1" dirty="0"/>
          </a:p>
        </p:txBody>
      </p:sp>
      <p:pic>
        <p:nvPicPr>
          <p:cNvPr id="13" name="Содержимое 12" descr="IMG_20180125_1029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95401"/>
            <a:ext cx="3810000" cy="3124199"/>
          </a:xfrm>
        </p:spPr>
      </p:pic>
      <p:pic>
        <p:nvPicPr>
          <p:cNvPr id="12" name="Содержимое 11" descr="IMG_20180124_11152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3200400"/>
            <a:ext cx="40386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ay9Print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«День победы»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0520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dirty="0" smtClean="0">
                <a:solidFill>
                  <a:schemeClr val="bg1"/>
                </a:solidFill>
              </a:rPr>
              <a:t>«Поздравляем! –кричим им –Ура!»</a:t>
            </a:r>
          </a:p>
          <a:p>
            <a:pPr algn="l">
              <a:buNone/>
            </a:pPr>
            <a:r>
              <a:rPr lang="ru-RU" dirty="0" smtClean="0">
                <a:solidFill>
                  <a:schemeClr val="bg1"/>
                </a:solidFill>
              </a:rPr>
              <a:t>Но идут старики молчаливо.</a:t>
            </a:r>
          </a:p>
          <a:p>
            <a:pPr algn="l">
              <a:buNone/>
            </a:pPr>
            <a:r>
              <a:rPr lang="ru-RU" dirty="0" smtClean="0">
                <a:solidFill>
                  <a:schemeClr val="bg1"/>
                </a:solidFill>
              </a:rPr>
              <a:t>Им не громкая слава нужна, </a:t>
            </a:r>
          </a:p>
          <a:p>
            <a:pPr algn="l">
              <a:buNone/>
            </a:pPr>
            <a:r>
              <a:rPr lang="ru-RU" dirty="0" smtClean="0">
                <a:solidFill>
                  <a:schemeClr val="bg1"/>
                </a:solidFill>
              </a:rPr>
              <a:t>А сердечное наше «СПАСИБО!»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IMG_20180508_1016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371600"/>
            <a:ext cx="3394472" cy="3505200"/>
          </a:xfrm>
        </p:spPr>
      </p:pic>
      <p:pic>
        <p:nvPicPr>
          <p:cNvPr id="6" name="Рисунок 5" descr="IMG_20180508_112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33800"/>
            <a:ext cx="4267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f9060_b1c9c8f7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«Пусть будет мир»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0" y="1219200"/>
            <a:ext cx="2971800" cy="4906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Пусть пулеметы не строчат,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пушки грозные молчат,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Пусть в небе не клубится дым,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Пусть небо будет голубым,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Пусть бомбовозы по нему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прилетают ни к кому,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гибнут люди, города…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Мир нужен на земле всегда!</a:t>
            </a:r>
          </a:p>
          <a:p>
            <a:endParaRPr lang="ru-RU" dirty="0"/>
          </a:p>
        </p:txBody>
      </p:sp>
      <p:pic>
        <p:nvPicPr>
          <p:cNvPr id="6" name="Содержимое 5" descr="IMG_20180508_1106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066800"/>
            <a:ext cx="3394472" cy="5181600"/>
          </a:xfrm>
        </p:spPr>
      </p:pic>
      <p:pic>
        <p:nvPicPr>
          <p:cNvPr id="8" name="Рисунок 7" descr="IMG_20180508_110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828800"/>
            <a:ext cx="318135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ay9Print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«День Победы»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Майский праздник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День Победы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Отмечает вся страна.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Надевают наши деды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Боевые ордена.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Их с утра зовет дорога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На торжественный парад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 задумчиво с порога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 след им бабушки глядят.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Вид проекта: </a:t>
            </a:r>
            <a:r>
              <a:rPr lang="ru-RU" sz="3200" dirty="0" smtClean="0"/>
              <a:t>познавательный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Продолжительность проекта: </a:t>
            </a:r>
            <a:r>
              <a:rPr lang="ru-RU" sz="3200" dirty="0" smtClean="0"/>
              <a:t>краткосрочный,    1-2 неделя мая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Участники проекта:</a:t>
            </a:r>
            <a:r>
              <a:rPr lang="ru-RU" sz="3200" i="1" dirty="0" smtClean="0"/>
              <a:t> </a:t>
            </a:r>
            <a:r>
              <a:rPr lang="ru-RU" sz="3200" dirty="0" smtClean="0"/>
              <a:t>дети, родители воспитанников, воспитатели.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Образовательные области</a:t>
            </a:r>
            <a:r>
              <a:rPr lang="ru-RU" sz="3200" i="1" dirty="0" smtClean="0"/>
              <a:t>: </a:t>
            </a:r>
            <a:r>
              <a:rPr lang="ru-RU" sz="3200" dirty="0" smtClean="0"/>
              <a:t>Социально-коммуникативное развитие, речевое развитие, познавательное развитие, художественно-эстетическое развитие.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/>
              <a:t>Цель проекта:</a:t>
            </a:r>
            <a:r>
              <a:rPr lang="ru-RU" sz="2400" dirty="0" smtClean="0"/>
              <a:t> формировать патриотические чувства, воспитывать любовь и уважение к защитникам отечества.</a:t>
            </a:r>
            <a:br>
              <a:rPr lang="ru-RU" sz="2400" dirty="0" smtClean="0"/>
            </a:br>
            <a:r>
              <a:rPr lang="ru-RU" sz="2400" b="1" i="1" dirty="0" smtClean="0"/>
              <a:t>Задачи проекта: </a:t>
            </a:r>
            <a:br>
              <a:rPr lang="ru-RU" sz="2400" b="1" i="1" dirty="0" smtClean="0"/>
            </a:br>
            <a:r>
              <a:rPr lang="ru-RU" sz="2400" b="1" i="1" dirty="0" smtClean="0"/>
              <a:t>       Образовательные:</a:t>
            </a:r>
            <a:br>
              <a:rPr lang="ru-RU" sz="2400" b="1" i="1" dirty="0" smtClean="0"/>
            </a:br>
            <a:r>
              <a:rPr lang="ru-RU" sz="2400" dirty="0" smtClean="0"/>
              <a:t>- Сформировать у детей представление о празднике День Победы.</a:t>
            </a:r>
            <a:br>
              <a:rPr lang="ru-RU" sz="2400" dirty="0" smtClean="0"/>
            </a:br>
            <a:r>
              <a:rPr lang="ru-RU" sz="2400" dirty="0" smtClean="0"/>
              <a:t>- Расширять знания детей о военной технике, о людях военных профессиях, о памятниках и монументах г. Краснодара.</a:t>
            </a:r>
            <a:br>
              <a:rPr lang="ru-RU" sz="2400" dirty="0" smtClean="0"/>
            </a:br>
            <a:r>
              <a:rPr lang="ru-RU" sz="2400" dirty="0" smtClean="0"/>
              <a:t>- Расширять представления о Великой отечественной Войне, о празднике День Победы.</a:t>
            </a:r>
            <a:br>
              <a:rPr lang="ru-RU" sz="2400" dirty="0" smtClean="0"/>
            </a:br>
            <a:r>
              <a:rPr lang="ru-RU" sz="2400" dirty="0" smtClean="0"/>
              <a:t>- Расширять представления о защитниках отечества.</a:t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r>
              <a:rPr lang="ru-RU" sz="2400" b="1" i="1" dirty="0" smtClean="0"/>
              <a:t>Развивающие:</a:t>
            </a:r>
            <a:br>
              <a:rPr lang="ru-RU" sz="2400" b="1" i="1" dirty="0" smtClean="0"/>
            </a:br>
            <a:r>
              <a:rPr lang="ru-RU" sz="2400" dirty="0" smtClean="0"/>
              <a:t>- Организовывать сотрудничество детей, родителей и воспитателей в совместном освоении данной темы.</a:t>
            </a:r>
            <a:br>
              <a:rPr lang="ru-RU" sz="2400" dirty="0" smtClean="0"/>
            </a:br>
            <a:r>
              <a:rPr lang="ru-RU" sz="2400" dirty="0" smtClean="0"/>
              <a:t>- Познакомить с героями ВОВ.</a:t>
            </a:r>
            <a:br>
              <a:rPr lang="ru-RU" sz="2400" dirty="0" smtClean="0"/>
            </a:br>
            <a:r>
              <a:rPr lang="ru-RU" sz="2400" dirty="0" smtClean="0"/>
              <a:t>- Развивать речь детей, обогащать словарный запас детей.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b="1" i="1" dirty="0" smtClean="0"/>
              <a:t>Воспитательные: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Воспитывать уважение к ветеранам ВОВ и всем защитникам Родины.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/>
              <a:t>Актуальность проблемы: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Дети мало знают о празднике Победы, почему он существует и кому он посвящен. Дошкольники не испытывают чувства гордости за свою Родину, за героев победителей в Великой Отечественной Войне.</a:t>
            </a:r>
            <a:br>
              <a:rPr lang="ru-RU" sz="2700" dirty="0" smtClean="0"/>
            </a:br>
            <a:r>
              <a:rPr lang="ru-RU" sz="2700" dirty="0" smtClean="0"/>
              <a:t>Патриотизм необходимо прививать через любовь к истории своей семьи.</a:t>
            </a:r>
            <a:br>
              <a:rPr lang="ru-RU" sz="2700" dirty="0" smtClean="0"/>
            </a:br>
            <a:r>
              <a:rPr lang="ru-RU" sz="2700" dirty="0" smtClean="0"/>
              <a:t>В данном проекте мы обращаемся к теме Великой Отечественной Войны, потому что это способствует связи поколений.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400" dirty="0" smtClean="0"/>
              <a:t>Тема Великой Отечественной войны чрезвычайно актуальна в современном обществе, способствует объединению и сплоченности нашего народа.</a:t>
            </a:r>
            <a:br>
              <a:rPr lang="ru-RU" sz="2400" dirty="0" smtClean="0"/>
            </a:br>
            <a:r>
              <a:rPr lang="ru-RU" sz="2400" dirty="0" smtClean="0"/>
              <a:t>Этот праздник развивает и укрепляет в детях чувство справедливости, помогает осознать  свою национальную принадлежность, особенность истории своей страны, призывает любить  Родину и близких.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Виды детской деятельности в ходе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/>
              <a:t>Музыкально-художественная:</a:t>
            </a:r>
            <a:br>
              <a:rPr lang="ru-RU" sz="3200" b="1" i="1" dirty="0" smtClean="0"/>
            </a:br>
            <a:r>
              <a:rPr lang="ru-RU" sz="3200" dirty="0" smtClean="0"/>
              <a:t>Прослушивание и пение песен: «Священная война», «День Победы», «Синий платочек», «Катюша» и многие другие военные песни.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IMG-20180510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3505200" cy="2514600"/>
          </a:xfrm>
          <a:prstGeom prst="rect">
            <a:avLst/>
          </a:prstGeom>
        </p:spPr>
      </p:pic>
      <p:pic>
        <p:nvPicPr>
          <p:cNvPr id="5" name="Рисунок 4" descr="IMG_20180323_091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657600"/>
            <a:ext cx="3200400" cy="2362200"/>
          </a:xfrm>
          <a:prstGeom prst="rect">
            <a:avLst/>
          </a:prstGeom>
        </p:spPr>
      </p:pic>
      <p:pic>
        <p:nvPicPr>
          <p:cNvPr id="9" name="Рисунок 8" descr="IMG_20180508_110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962400"/>
            <a:ext cx="2895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5146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Чтение художественной литературы о ВОВ:</a:t>
            </a:r>
            <a:br>
              <a:rPr lang="ru-RU" sz="2800" b="1" i="1" dirty="0" smtClean="0"/>
            </a:br>
            <a:r>
              <a:rPr lang="ru-RU" sz="2800" dirty="0" smtClean="0"/>
              <a:t>Т. Шапиро «Я в солдатики играю», </a:t>
            </a:r>
            <a:br>
              <a:rPr lang="ru-RU" sz="2800" dirty="0" smtClean="0"/>
            </a:br>
            <a:r>
              <a:rPr lang="ru-RU" sz="2800" dirty="0" smtClean="0"/>
              <a:t>Т.Лаврова «Праздник Победы»,</a:t>
            </a:r>
            <a:br>
              <a:rPr lang="ru-RU" sz="2800" dirty="0" smtClean="0"/>
            </a:br>
            <a:r>
              <a:rPr lang="ru-RU" sz="2800" dirty="0" smtClean="0"/>
              <a:t>С. </a:t>
            </a:r>
            <a:r>
              <a:rPr lang="ru-RU" sz="2800" dirty="0" err="1" smtClean="0"/>
              <a:t>Погореловский</a:t>
            </a:r>
            <a:r>
              <a:rPr lang="ru-RU" sz="2800" dirty="0" smtClean="0"/>
              <a:t> «Имя».</a:t>
            </a:r>
            <a:br>
              <a:rPr lang="ru-RU" sz="2800" dirty="0" smtClean="0"/>
            </a:br>
            <a:r>
              <a:rPr lang="ru-RU" sz="2800" dirty="0" smtClean="0"/>
              <a:t>-Заучивание стихотворения «Чтобы солнце улыбалось»</a:t>
            </a:r>
            <a:br>
              <a:rPr lang="ru-RU" sz="2800" dirty="0" smtClean="0"/>
            </a:br>
            <a:r>
              <a:rPr lang="ru-RU" sz="2800" dirty="0" smtClean="0"/>
              <a:t>-Чтение стихов «Разговор с внуком», «Город-герой», «Что такое День Победы».</a:t>
            </a:r>
            <a:br>
              <a:rPr lang="ru-RU" sz="2800" dirty="0" smtClean="0"/>
            </a:br>
            <a:endParaRPr lang="ru-RU" sz="2800" b="1" i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4191000" cy="34290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Чтобы солнце улыбалось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Пусть навек исчезнут войны.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Чтобы дети всей земли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Дома спать могли спокойно,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Танцевать и петь могли,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Чтобы солнце улыбалось,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окнах светлых отражалось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 сияло над землей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Людям всем и нам с тобой!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6_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48000"/>
            <a:ext cx="31813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13360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Продуктивная:</a:t>
            </a:r>
            <a:br>
              <a:rPr lang="ru-RU" sz="3200" b="1" i="1" dirty="0" smtClean="0"/>
            </a:br>
            <a:r>
              <a:rPr lang="ru-RU" sz="2400" dirty="0" smtClean="0"/>
              <a:t>-Рисование «Танки», «Я рисую мир», «Праздничный салют», «Никто не забыт, ничто не забыто».</a:t>
            </a:r>
            <a:br>
              <a:rPr lang="ru-RU" sz="2400" dirty="0" smtClean="0"/>
            </a:br>
            <a:r>
              <a:rPr lang="ru-RU" sz="2400" dirty="0" smtClean="0"/>
              <a:t>- Аппликация «Георгиевская ленточка», «Письмо ветерану» </a:t>
            </a:r>
            <a:br>
              <a:rPr lang="ru-RU" sz="2400" dirty="0" smtClean="0"/>
            </a:br>
            <a:r>
              <a:rPr lang="ru-RU" sz="2400" dirty="0" smtClean="0"/>
              <a:t>- Создание стенгазеты «День победы!»</a:t>
            </a:r>
            <a:endParaRPr lang="ru-RU" sz="2400" b="1" i="1" dirty="0"/>
          </a:p>
        </p:txBody>
      </p:sp>
      <p:pic>
        <p:nvPicPr>
          <p:cNvPr id="12" name="Содержимое 11" descr="IMG_20180503_1441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438400"/>
            <a:ext cx="3810000" cy="3028950"/>
          </a:xfrm>
        </p:spPr>
      </p:pic>
      <p:pic>
        <p:nvPicPr>
          <p:cNvPr id="10" name="Содержимое 9" descr="IMG_20180503_14424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2438400"/>
            <a:ext cx="3733800" cy="2571750"/>
          </a:xfrm>
        </p:spPr>
      </p:pic>
      <p:pic>
        <p:nvPicPr>
          <p:cNvPr id="11" name="Рисунок 10" descr="IMG_20180426_1043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4191000"/>
            <a:ext cx="3276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«Никто не забыт, ничто не забыто»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733800" cy="4449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«Я рисую мир»</a:t>
            </a:r>
            <a:endParaRPr lang="ru-RU" dirty="0"/>
          </a:p>
        </p:txBody>
      </p:sp>
      <p:pic>
        <p:nvPicPr>
          <p:cNvPr id="10" name="Рисунок 9" descr="IMG_20180427_094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4343400" cy="3124200"/>
          </a:xfrm>
          <a:prstGeom prst="rect">
            <a:avLst/>
          </a:prstGeom>
        </p:spPr>
      </p:pic>
      <p:pic>
        <p:nvPicPr>
          <p:cNvPr id="12" name="Рисунок 11" descr="IMG_20180428_131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438400"/>
            <a:ext cx="3886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207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Проект  «День Победы»</vt:lpstr>
      <vt:lpstr>«День Победы»</vt:lpstr>
      <vt:lpstr>Вид проекта: познавательный   Продолжительность проекта: краткосрочный,    1-2 неделя мая  Участники проекта: дети, родители воспитанников, воспитатели.  Образовательные области: Социально-коммуникативное развитие, речевое развитие, познавательное развитие, художественно-эстетическое развитие.</vt:lpstr>
      <vt:lpstr>Цель проекта: формировать патриотические чувства, воспитывать любовь и уважение к защитникам отечества. Задачи проекта:         Образовательные: - Сформировать у детей представление о празднике День Победы. - Расширять знания детей о военной технике, о людях военных профессиях, о памятниках и монументах г. Краснодара. - Расширять представления о Великой отечественной Войне, о празднике День Победы. - Расширять представления о защитниках отечества.       Развивающие: - Организовывать сотрудничество детей, родителей и воспитателей в совместном освоении данной темы. - Познакомить с героями ВОВ. - Развивать речь детей, обогащать словарный запас детей.      Воспитательные: - Воспитывать уважение к ветеранам ВОВ и всем защитникам Родины.</vt:lpstr>
      <vt:lpstr>Актуальность проблемы: Дети мало знают о празднике Победы, почему он существует и кому он посвящен. Дошкольники не испытывают чувства гордости за свою Родину, за героев победителей в Великой Отечественной Войне. Патриотизм необходимо прививать через любовь к истории своей семьи. В данном проекте мы обращаемся к теме Великой Отечественной Войны, потому что это способствует связи поколений. Тема Великой Отечественной войны чрезвычайно актуальна в современном обществе, способствует объединению и сплоченности нашего народа. Этот праздник развивает и укрепляет в детях чувство справедливости, помогает осознать  свою национальную принадлежность, особенность истории своей страны, призывает любить  Родину и близких. </vt:lpstr>
      <vt:lpstr>Виды детской деятельности в ходе реализации проекта Музыкально-художественная: Прослушивание и пение песен: «Священная война», «День Победы», «Синий платочек», «Катюша» и многие другие военные песни. </vt:lpstr>
      <vt:lpstr>Чтение художественной литературы о ВОВ: Т. Шапиро «Я в солдатики играю»,  Т.Лаврова «Праздник Победы», С. Погореловский «Имя». -Заучивание стихотворения «Чтобы солнце улыбалось» -Чтение стихов «Разговор с внуком», «Город-герой», «Что такое День Победы». </vt:lpstr>
      <vt:lpstr>Продуктивная: -Рисование «Танки», «Я рисую мир», «Праздничный салют», «Никто не забыт, ничто не забыто». - Аппликация «Георгиевская ленточка», «Письмо ветерану»  - Создание стенгазеты «День победы!»</vt:lpstr>
      <vt:lpstr>Презентация PowerPoint</vt:lpstr>
      <vt:lpstr>Коммуникативная: Беседы с детьми о Великой Отечественной Войне.</vt:lpstr>
      <vt:lpstr>«День победы»</vt:lpstr>
      <vt:lpstr>«Пусть будет мир»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«День Победы»</dc:title>
  <cp:lastModifiedBy>Qwert</cp:lastModifiedBy>
  <cp:revision>28</cp:revision>
  <dcterms:modified xsi:type="dcterms:W3CDTF">2024-03-12T08:58:53Z</dcterms:modified>
</cp:coreProperties>
</file>