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E2BDF-9992-4478-888E-361E902B7CB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DB8F-650E-4D83-B094-D655D94DD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2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akha.gov.ru/sites/default/files/story/img/2012_10/2/0_82693_6be39fba_XL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akha.gov.ru/sites/default/files/story/img/2012_10/2/0_82693_6be39fba_X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akha.gov.ru/sites/default/files/story/img/2012_10/2/0_82693_6be39fba_X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akha.gov.ru/sites/default/files/story/img/2012_10/2/0_82693_6be39fba_X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akha.gov.ru/sites/default/files/story/img/2012_10/2/0_82693_6be39fba_X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sakha.gov.ru/sites/default/files/story/img/2012_10/2/0_82693_6be39fba_X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akha.gov.ru/sites/default/files/story/img/2012_10/2/0_82693_6be39fba_XL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akha.gov.ru/sites/default/files/story/img/2012_10/2/0_82693_6be39fba_XL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3325938"/>
            <a:ext cx="62105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Волшебные цветы Алоэ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akha.gov.ru/sites/default/files/story/img/2012_10/2/0_82693_6be39fba_XL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Aloe_afr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14356"/>
            <a:ext cx="514353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akha.gov.ru/sites/default/files/story/img/2012_10/2/0_82693_6be39fba_XL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image_%20(46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642918"/>
            <a:ext cx="514771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akha.gov.ru/sites/default/files/story/img/2012_10/2/0_82693_6be39fba_XL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Aloe-in-Blo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28604"/>
            <a:ext cx="5429288" cy="610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akha.gov.ru/sites/default/files/story/img/2012_10/2/0_82693_6be39fba_XL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553093530ac153b88673690c4799999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5429288" cy="617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akha.gov.ru/sites/default/files/story/img/2012_10/2/0_82693_6be39fba_XL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Aloe_afr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1" y="214290"/>
            <a:ext cx="274321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mage_%20(462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85728"/>
            <a:ext cx="2643206" cy="27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Aloe-in-Bloo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357562"/>
            <a:ext cx="2714644" cy="305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553093530ac153b88673690c4799999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3286124"/>
            <a:ext cx="2714644" cy="3085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akha.gov.ru/sites/default/files/story/img/2012_10/2/0_82693_6be39fba_XL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786050" y="2967334"/>
            <a:ext cx="40719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Автор презентации</a:t>
            </a: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Воспитатель МБДОУ № 75</a:t>
            </a: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Шевкова Е.В.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хома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Петрик</dc:creator>
  <cp:lastModifiedBy>Евгений Шевков</cp:lastModifiedBy>
  <cp:revision>6</cp:revision>
  <dcterms:created xsi:type="dcterms:W3CDTF">2013-11-05T13:56:19Z</dcterms:created>
  <dcterms:modified xsi:type="dcterms:W3CDTF">2021-11-25T15:02:06Z</dcterms:modified>
</cp:coreProperties>
</file>