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"/>
  </p:notesMasterIdLst>
  <p:sldIdLst>
    <p:sldId id="261" r:id="rId2"/>
    <p:sldId id="257" r:id="rId3"/>
    <p:sldId id="267" r:id="rId4"/>
    <p:sldId id="269" r:id="rId5"/>
    <p:sldId id="270" r:id="rId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42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DFC12-573E-4CCB-93F8-9B064480A1F1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31871-BA8D-408C-93A8-E50A723B39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545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0"/>
            <a:ext cx="8534400" cy="1700808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7030A0"/>
                </a:solidFill>
              </a:rPr>
              <a:t>Мастер- класс по физической культуре</a:t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 </a:t>
            </a:r>
            <a:br>
              <a:rPr lang="ru-RU" sz="2000" dirty="0" smtClean="0">
                <a:solidFill>
                  <a:srgbClr val="7030A0"/>
                </a:solidFill>
              </a:rPr>
            </a:br>
            <a:r>
              <a:rPr lang="ru-RU" sz="2000" dirty="0" smtClean="0">
                <a:solidFill>
                  <a:srgbClr val="7030A0"/>
                </a:solidFill>
              </a:rPr>
              <a:t>«Мяч в жизни ребёнка»</a:t>
            </a:r>
            <a:br>
              <a:rPr lang="ru-RU" sz="2000" dirty="0" smtClean="0">
                <a:solidFill>
                  <a:srgbClr val="7030A0"/>
                </a:solidFill>
              </a:rPr>
            </a:br>
            <a:endParaRPr lang="ru-RU" sz="2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708392" cy="514955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dirty="0" smtClean="0"/>
          </a:p>
          <a:p>
            <a:pPr>
              <a:buNone/>
            </a:pPr>
            <a:r>
              <a:rPr lang="ru-RU" sz="5400" dirty="0" smtClean="0">
                <a:latin typeface="Arial" pitchFamily="34" charset="0"/>
                <a:cs typeface="Arial" pitchFamily="34" charset="0"/>
              </a:rPr>
              <a:t>            </a:t>
            </a:r>
          </a:p>
          <a:p>
            <a:pPr>
              <a:buNone/>
            </a:pPr>
            <a:r>
              <a:rPr lang="ru-RU" sz="5400" dirty="0" smtClean="0">
                <a:latin typeface="Arial" pitchFamily="34" charset="0"/>
                <a:cs typeface="Arial" pitchFamily="34" charset="0"/>
              </a:rPr>
              <a:t>                 </a:t>
            </a:r>
          </a:p>
          <a:p>
            <a:pPr algn="r"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                                       </a:t>
            </a:r>
          </a:p>
          <a:p>
            <a:pPr algn="r">
              <a:buNone/>
            </a:pPr>
            <a: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Подготовила</a:t>
            </a:r>
          </a:p>
          <a:p>
            <a:pPr algn="r">
              <a:buNone/>
            </a:pPr>
            <a: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Инструктор по физической культуре</a:t>
            </a:r>
          </a:p>
          <a:p>
            <a:pPr algn="r">
              <a:buNone/>
            </a:pPr>
            <a: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ГБДОУ № 91 Красногвардейского района</a:t>
            </a:r>
          </a:p>
          <a:p>
            <a:pPr algn="r">
              <a:buNone/>
            </a:pPr>
            <a: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Санкт – Петербурга</a:t>
            </a:r>
          </a:p>
          <a:p>
            <a:pPr algn="r">
              <a:buNone/>
            </a:pPr>
            <a:r>
              <a:rPr lang="ru-RU" sz="1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Волошенко О.В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447801"/>
            <a:ext cx="5112568" cy="2989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836712"/>
            <a:ext cx="7571184" cy="517057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/>
              <a:t>Игры и игровые движения – естественные спутники жизни ребёнка, обладающие великой воспитательной силой, формирующие физические и личностные качества ребёнка.</a:t>
            </a:r>
          </a:p>
          <a:p>
            <a:pPr>
              <a:buNone/>
            </a:pPr>
            <a:r>
              <a:rPr lang="ru-RU" sz="2000" dirty="0" smtClean="0"/>
              <a:t>В играх с мячом развиваются физические качества: быстрота, прыгучесть, сила, ловкость. Такие игры благотворно влияют на работоспособность ребенка.</a:t>
            </a:r>
          </a:p>
          <a:p>
            <a:pPr>
              <a:buNone/>
            </a:pPr>
            <a:r>
              <a:rPr lang="ru-RU" sz="2000" dirty="0" smtClean="0"/>
              <a:t>Игры с мячом способствуют быстрому восстановлению умственной работоспособности.</a:t>
            </a:r>
          </a:p>
          <a:p>
            <a:pPr>
              <a:buNone/>
            </a:pPr>
            <a:r>
              <a:rPr lang="ru-RU" sz="2000" dirty="0" smtClean="0"/>
              <a:t>А систематические игры и упражнения с мячом активно влияют на совершенствование основных свойств нервной системы: силы, подвижности, уравновешенности. Особенно большое значение придается возникновению радостных эмоций. Положительные эмоции самые действенные! Совместное выполнение движений (трое, четверо, в парах…) – прекрасная школа приобщения ребенка к коллективу, к деятельности «вместе».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0" dirty="0" smtClean="0">
                <a:latin typeface="Arial" pitchFamily="34" charset="0"/>
                <a:cs typeface="Arial" pitchFamily="34" charset="0"/>
              </a:rPr>
              <a:t>Мячи бывают разные: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для баскетбола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для бейсбола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для футбола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для бильярда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для тенниса</a:t>
            </a:r>
          </a:p>
          <a:p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 для гольфа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://top-facts.ru/set_pictures/62465092700TF-3283_L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1628800"/>
            <a:ext cx="3697213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deti-nawe-vse.ru/wp-content/uploads/2014/01/Myachi-dlya-ig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6800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rot="10800000">
            <a:off x="395536" y="-315416"/>
            <a:ext cx="8229600" cy="2434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>
              <a:buNone/>
            </a:pPr>
            <a:r>
              <a:rPr lang="ru-RU" sz="5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5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http://promalishei.ru/images/mir-malysha/Igri/%D0%9F%D0%BE%D0%B4%D0%B2%D0%B8%D0%B6%D0%BD%D1%8B%D0%B5_%D0%B8%D0%B3%D1%80%D1%8B_%D1%81_%D0%BC%D1%8F%D1%87%D0%BE%D0%BC_%D0%B4%D0%BB%D1%8F_%D0%B4%D0%B5%D1%82%D0%B5%D0%B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708921"/>
            <a:ext cx="460851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435</TotalTime>
  <Words>156</Words>
  <Application>Microsoft Office PowerPoint</Application>
  <PresentationFormat>Экран (4:3)</PresentationFormat>
  <Paragraphs>30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Calibri</vt:lpstr>
      <vt:lpstr>Corbel</vt:lpstr>
      <vt:lpstr>Gill Sans MT</vt:lpstr>
      <vt:lpstr>Verdana</vt:lpstr>
      <vt:lpstr>Wingdings 2</vt:lpstr>
      <vt:lpstr>Солнцестояние</vt:lpstr>
      <vt:lpstr>Мастер- класс по физической культуре   «Мяч в жизни ребёнка» </vt:lpstr>
      <vt:lpstr>Презентация PowerPoint</vt:lpstr>
      <vt:lpstr>Мячи бывают разные: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Артур</dc:creator>
  <cp:lastModifiedBy>Olga</cp:lastModifiedBy>
  <cp:revision>26</cp:revision>
  <cp:lastPrinted>2020-11-24T06:21:51Z</cp:lastPrinted>
  <dcterms:created xsi:type="dcterms:W3CDTF">2014-05-31T07:01:54Z</dcterms:created>
  <dcterms:modified xsi:type="dcterms:W3CDTF">2020-11-24T09:42:07Z</dcterms:modified>
</cp:coreProperties>
</file>