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9" r:id="rId4"/>
    <p:sldId id="258" r:id="rId5"/>
    <p:sldId id="260" r:id="rId6"/>
    <p:sldId id="261" r:id="rId7"/>
    <p:sldId id="262" r:id="rId8"/>
    <p:sldId id="278" r:id="rId9"/>
    <p:sldId id="277" r:id="rId10"/>
    <p:sldId id="280" r:id="rId11"/>
    <p:sldId id="263" r:id="rId12"/>
    <p:sldId id="281" r:id="rId13"/>
    <p:sldId id="265" r:id="rId14"/>
    <p:sldId id="266" r:id="rId15"/>
    <p:sldId id="283" r:id="rId16"/>
    <p:sldId id="289" r:id="rId17"/>
    <p:sldId id="290" r:id="rId18"/>
    <p:sldId id="296" r:id="rId19"/>
    <p:sldId id="297" r:id="rId20"/>
    <p:sldId id="299" r:id="rId21"/>
    <p:sldId id="300" r:id="rId22"/>
    <p:sldId id="301" r:id="rId23"/>
    <p:sldId id="274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для шаблонов\луг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2653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Admin\Рабочий стол\угадай\Синий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29375"/>
            <a:ext cx="121443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23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58DAF1-4925-4F19-90D2-6AFF2E1B2E4A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19563-2679-416D-BAE1-22C33D4EAD1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13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6E7AD5-A723-4D80-938B-590C01A5F345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828C5-7114-4198-9E61-C2580796271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382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08CA17-6B32-459C-BD86-E8D4990FE4B0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B02C8-C661-474A-B1B9-FF013DE3132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665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BC788-AE7D-4BA3-8405-B38524A1F237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F5C07-8733-40E6-A5ED-789F63295DB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838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FD8AE6-41A1-4888-9939-6F0A8DD32CC0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A395E-8E4D-4F85-A89B-3E38C38ECEE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044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8F3F34-EEE2-4659-8928-FF5EA62475F0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CF760-C520-474A-BE85-6DEAD3A4A1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678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1822A3-6430-44D1-A51C-5479AA0C60EF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74E68-8109-4DE5-AD17-FFEDD9B4CF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545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AE03F-2851-4D2D-AB3F-4450CD13A2D7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3EE09-FA9B-4124-A586-40075FA694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89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B634E4-E0E0-44E9-8E1A-C14676BBCBA7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E1301-AE1D-425D-8907-3AD93E06E7F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16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8E983A-B072-4AD1-BB2D-1D541A7D9D9F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7D3CA-70DF-405F-9714-7E6DA75A35A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55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Documents and Settings\Admin\Рабочий стол\для шаблонов\Копия луг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6525273-0291-43A6-A59C-564F30B84020}" type="datetimeFigureOut">
              <a:rPr lang="ru-RU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4FBAA1D-8B7C-47A8-8A39-7576E6CB842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4392488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Муниципальное бюджетное </a:t>
            </a:r>
            <a:r>
              <a:rPr lang="ru-RU" sz="2000" dirty="0" smtClean="0"/>
              <a:t>дошкольное образовательное </a:t>
            </a:r>
            <a:r>
              <a:rPr lang="ru-RU" sz="2000" dirty="0" smtClean="0"/>
              <a:t>учреждение </a:t>
            </a:r>
            <a:br>
              <a:rPr lang="ru-RU" sz="2000" dirty="0" smtClean="0"/>
            </a:br>
            <a:r>
              <a:rPr lang="ru-RU" sz="2000" dirty="0" smtClean="0"/>
              <a:t>детский сад «Колосок»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ОСНОВНЫЕ НАПРАВЛЕНИЯ </a:t>
            </a:r>
            <a:b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СОЦИАЛИЗАЦИИ </a:t>
            </a:r>
            <a:b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ДЕТЕЙ С НАРУШЕНИЯМИ ЗРЕНИЯ </a:t>
            </a:r>
            <a:b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В УСЛОВИЯХ ДОУ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3600" b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509120"/>
            <a:ext cx="7448872" cy="2088232"/>
          </a:xfrm>
        </p:spPr>
        <p:txBody>
          <a:bodyPr>
            <a:normAutofit lnSpcReduction="10000"/>
          </a:bodyPr>
          <a:lstStyle/>
          <a:p>
            <a:pPr lvl="0" algn="l"/>
            <a:r>
              <a:rPr lang="ru-RU" sz="2400" b="1" dirty="0" smtClean="0">
                <a:solidFill>
                  <a:prstClr val="black"/>
                </a:solidFill>
              </a:rPr>
              <a:t>Карасева </a:t>
            </a:r>
            <a:r>
              <a:rPr lang="ru-RU" sz="2400" b="1" dirty="0">
                <a:solidFill>
                  <a:prstClr val="black"/>
                </a:solidFill>
              </a:rPr>
              <a:t>Ирина </a:t>
            </a:r>
            <a:r>
              <a:rPr lang="ru-RU" sz="2400" b="1" dirty="0" smtClean="0">
                <a:solidFill>
                  <a:prstClr val="black"/>
                </a:solidFill>
              </a:rPr>
              <a:t>Леонидовна,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400" b="1" dirty="0" err="1" smtClean="0">
                <a:solidFill>
                  <a:schemeClr val="tx1"/>
                </a:solidFill>
              </a:rPr>
              <a:t>Караборина</a:t>
            </a:r>
            <a:r>
              <a:rPr lang="ru-RU" sz="2400" b="1" dirty="0" smtClean="0">
                <a:solidFill>
                  <a:schemeClr val="tx1"/>
                </a:solidFill>
              </a:rPr>
              <a:t> Ирина Анатольевна </a:t>
            </a:r>
            <a:r>
              <a:rPr lang="ru-RU" sz="2400" b="1" dirty="0">
                <a:solidFill>
                  <a:schemeClr val="tx1"/>
                </a:solidFill>
              </a:rPr>
              <a:t>-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lvl="0" algn="l"/>
            <a:r>
              <a:rPr lang="ru-RU" sz="2400" dirty="0" smtClean="0">
                <a:solidFill>
                  <a:prstClr val="black"/>
                </a:solidFill>
              </a:rPr>
              <a:t>воспитатели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I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категории</a:t>
            </a:r>
          </a:p>
          <a:p>
            <a:pPr lvl="0" algn="l"/>
            <a:endParaRPr lang="ru-RU" sz="2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                                          г. Черногорск, </a:t>
            </a:r>
            <a:r>
              <a:rPr lang="ru-RU" sz="2400" dirty="0" smtClean="0">
                <a:solidFill>
                  <a:schemeClr val="tx1"/>
                </a:solidFill>
              </a:rPr>
              <a:t>2023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Пользователь\Desktop\SDC15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4038600" cy="3028950"/>
          </a:xfrm>
          <a:prstGeom prst="rect">
            <a:avLst/>
          </a:prstGeom>
          <a:noFill/>
        </p:spPr>
      </p:pic>
      <p:pic>
        <p:nvPicPr>
          <p:cNvPr id="6" name="Содержимое 5" descr="G:\КОРРЕКЦИЯ.Опыт\ФОТО к статье\100_1497 (2)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56992"/>
            <a:ext cx="3744416" cy="299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>         Нарушения зрения исправляем –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            Сенсорное восприятие развиваем.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             Главные помощники в этом у нас –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        Носик, язык, ушко, ручка и глаз!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1506" name="Picture 2" descr="C:\Users\Никита\Desktop\Фото для презентации\SDC131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Никита\Desktop\Фото для презентации\SDC13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69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\8. Коррекционная работа, сенсорика. 2011-12 гг\DSCN07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F:\Фото\8. Коррекционная работа, сенсорика. 2011-12 гг\DSCN07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14324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>Чтобы бойко говорить,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Надо пальчики развить: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          Прищепки и пуговки, </a:t>
            </a:r>
            <a:r>
              <a:rPr lang="ru-RU" sz="2400" dirty="0" err="1" smtClean="0">
                <a:latin typeface="Comic Sans MS" pitchFamily="66" charset="0"/>
              </a:rPr>
              <a:t>шнурочки</a:t>
            </a:r>
            <a:r>
              <a:rPr lang="ru-RU" sz="2400" dirty="0" smtClean="0">
                <a:latin typeface="Comic Sans MS" pitchFamily="66" charset="0"/>
              </a:rPr>
              <a:t> и зерно…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А еще помогает нам ЭКО-ПАННО !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028" name="Picture 4" descr="C:\Users\Никита\Desktop\Фото для презентации\100_78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956050" cy="30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Никита\Desktop\Фото для презентации\100_78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067554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178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ита\Desktop\Фото для презентации\100_78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038600" cy="31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икита\Desktop\Фото для презентации\100_78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038600" cy="301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10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Фото\DSC025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038600" cy="3028950"/>
          </a:xfrm>
          <a:prstGeom prst="rect">
            <a:avLst/>
          </a:prstGeom>
          <a:noFill/>
        </p:spPr>
      </p:pic>
      <p:pic>
        <p:nvPicPr>
          <p:cNvPr id="5122" name="Picture 2" descr="F:\Фото\SDC14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8004" y="3032956"/>
            <a:ext cx="4248472" cy="29163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1" name="Picture 3" descr="C:\Users\Никита\Desktop\Фото для презентации\SDC13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Никита\Desktop\Фото для презентации\SDC13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024803" cy="301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1127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Никита\Desktop\Фото для презентации\100_63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Фотографии\Колосок\колосок фото\мозаика,перцепция\DSCN0789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357562"/>
            <a:ext cx="4038600" cy="29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426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Экспериментирование</a:t>
            </a:r>
            <a:endParaRPr lang="ru-RU" dirty="0"/>
          </a:p>
        </p:txBody>
      </p:sp>
      <p:pic>
        <p:nvPicPr>
          <p:cNvPr id="5" name="Picture 4" descr="D:\Фотографии\Колосок\колосок фото\дети в детском саду\дети каждый день\#04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889" y="2458263"/>
            <a:ext cx="3749221" cy="28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Решение проблемных ситуаций</a:t>
            </a:r>
            <a:b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Поисковые задания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85926"/>
            <a:ext cx="4038600" cy="289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Фотографии\Колосок\колосок фото\дети в детском саду\фото зан-я по ор-ке\Копия (2) DSC041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49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354162"/>
          </a:xfrm>
        </p:spPr>
        <p:txBody>
          <a:bodyPr/>
          <a:lstStyle/>
          <a:p>
            <a:r>
              <a:rPr lang="ru-RU" sz="3600" dirty="0" smtClean="0"/>
              <a:t>                </a:t>
            </a:r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Направления социализации   </a:t>
            </a:r>
            <a:b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6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          дошкольников:</a:t>
            </a:r>
            <a:endParaRPr lang="ru-RU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адаптация ребенка к предметному миру,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расширение бытового и социального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опыта;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адаптация </a:t>
            </a:r>
            <a:r>
              <a:rPr lang="ru-RU" dirty="0">
                <a:solidFill>
                  <a:prstClr val="black"/>
                </a:solidFill>
              </a:rPr>
              <a:t>ребенка </a:t>
            </a:r>
            <a:r>
              <a:rPr lang="ru-RU" dirty="0" smtClean="0"/>
              <a:t>к социальной среде;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dirty="0">
                <a:solidFill>
                  <a:prstClr val="black"/>
                </a:solidFill>
              </a:rPr>
              <a:t>адаптация ребенка </a:t>
            </a:r>
            <a:r>
              <a:rPr lang="ru-RU" dirty="0" smtClean="0">
                <a:solidFill>
                  <a:prstClr val="black"/>
                </a:solidFill>
              </a:rPr>
              <a:t>к собственному «Я».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3583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Игры на общение, формирование коммуникативных навыков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2000240"/>
            <a:ext cx="3929090" cy="4286280"/>
          </a:xfrm>
        </p:spPr>
        <p:txBody>
          <a:bodyPr/>
          <a:lstStyle/>
          <a:p>
            <a:r>
              <a:rPr lang="ru-RU" sz="2000" dirty="0" smtClean="0">
                <a:latin typeface="Comic Sans MS" pitchFamily="66" charset="0"/>
              </a:rPr>
              <a:t>Волшебная палочка</a:t>
            </a:r>
          </a:p>
          <a:p>
            <a:r>
              <a:rPr lang="ru-RU" sz="2000" dirty="0" smtClean="0">
                <a:latin typeface="Comic Sans MS" pitchFamily="66" charset="0"/>
              </a:rPr>
              <a:t>Буква-хоровод</a:t>
            </a:r>
          </a:p>
          <a:p>
            <a:r>
              <a:rPr lang="ru-RU" sz="2000" dirty="0" smtClean="0">
                <a:latin typeface="Comic Sans MS" pitchFamily="66" charset="0"/>
              </a:rPr>
              <a:t>Встань по пальцам</a:t>
            </a:r>
          </a:p>
          <a:p>
            <a:r>
              <a:rPr lang="ru-RU" sz="2000" dirty="0" smtClean="0">
                <a:latin typeface="Comic Sans MS" pitchFamily="66" charset="0"/>
              </a:rPr>
              <a:t>Разрезные открытки</a:t>
            </a:r>
          </a:p>
          <a:p>
            <a:r>
              <a:rPr lang="ru-RU" sz="2000" dirty="0" smtClean="0">
                <a:latin typeface="Comic Sans MS" pitchFamily="66" charset="0"/>
              </a:rPr>
              <a:t>По правде и понарошку</a:t>
            </a:r>
          </a:p>
          <a:p>
            <a:r>
              <a:rPr lang="ru-RU" sz="2000" dirty="0" smtClean="0">
                <a:latin typeface="Comic Sans MS" pitchFamily="66" charset="0"/>
              </a:rPr>
              <a:t>Разведчики </a:t>
            </a:r>
          </a:p>
          <a:p>
            <a:r>
              <a:rPr lang="ru-RU" sz="2000" dirty="0" smtClean="0">
                <a:latin typeface="Comic Sans MS" pitchFamily="66" charset="0"/>
              </a:rPr>
              <a:t>Слухачи </a:t>
            </a:r>
          </a:p>
          <a:p>
            <a:r>
              <a:rPr lang="ru-RU" sz="2000" dirty="0" smtClean="0">
                <a:latin typeface="Comic Sans MS" pitchFamily="66" charset="0"/>
              </a:rPr>
              <a:t>Поменяйтесь местами</a:t>
            </a:r>
          </a:p>
          <a:p>
            <a:r>
              <a:rPr lang="ru-RU" sz="2000" dirty="0" smtClean="0">
                <a:latin typeface="Comic Sans MS" pitchFamily="66" charset="0"/>
              </a:rPr>
              <a:t>Доброе животное</a:t>
            </a:r>
          </a:p>
          <a:p>
            <a:r>
              <a:rPr lang="ru-RU" sz="2000" dirty="0" smtClean="0">
                <a:latin typeface="Comic Sans MS" pitchFamily="66" charset="0"/>
              </a:rPr>
              <a:t>Ладонь в ладонь</a:t>
            </a:r>
          </a:p>
          <a:p>
            <a:endParaRPr lang="ru-RU" sz="1600" dirty="0">
              <a:latin typeface="Comic Sans MS" pitchFamily="66" charset="0"/>
            </a:endParaRPr>
          </a:p>
        </p:txBody>
      </p:sp>
      <p:pic>
        <p:nvPicPr>
          <p:cNvPr id="6146" name="Picture 2" descr="F:\Фото\100_6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2105819"/>
            <a:ext cx="4686300" cy="3514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Игры на самоутверждение, </a:t>
            </a:r>
            <a:b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осознание собственного «Я»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4488"/>
            <a:ext cx="4038600" cy="4594832"/>
          </a:xfrm>
        </p:spPr>
        <p:txBody>
          <a:bodyPr/>
          <a:lstStyle/>
          <a:p>
            <a:r>
              <a:rPr lang="ru-RU" sz="2000" dirty="0" smtClean="0">
                <a:latin typeface="Comic Sans MS" pitchFamily="66" charset="0"/>
              </a:rPr>
              <a:t>Фанты</a:t>
            </a:r>
          </a:p>
          <a:p>
            <a:r>
              <a:rPr lang="ru-RU" sz="2000" dirty="0" smtClean="0">
                <a:latin typeface="Comic Sans MS" pitchFamily="66" charset="0"/>
              </a:rPr>
              <a:t>Обыгрывание сказок</a:t>
            </a:r>
          </a:p>
          <a:p>
            <a:r>
              <a:rPr lang="ru-RU" sz="2000" dirty="0" smtClean="0">
                <a:latin typeface="Comic Sans MS" pitchFamily="66" charset="0"/>
              </a:rPr>
              <a:t>Сочинительство </a:t>
            </a:r>
          </a:p>
          <a:p>
            <a:r>
              <a:rPr lang="ru-RU" sz="2000" dirty="0" err="1" smtClean="0">
                <a:latin typeface="Comic Sans MS" pitchFamily="66" charset="0"/>
              </a:rPr>
              <a:t>Превращалки</a:t>
            </a:r>
            <a:r>
              <a:rPr lang="ru-RU" sz="2000" dirty="0" smtClean="0">
                <a:latin typeface="Comic Sans MS" pitchFamily="66" charset="0"/>
              </a:rPr>
              <a:t> </a:t>
            </a:r>
          </a:p>
          <a:p>
            <a:r>
              <a:rPr lang="ru-RU" sz="2000" dirty="0" smtClean="0">
                <a:latin typeface="Comic Sans MS" pitchFamily="66" charset="0"/>
              </a:rPr>
              <a:t>Стихи по ролям</a:t>
            </a:r>
          </a:p>
          <a:p>
            <a:r>
              <a:rPr lang="ru-RU" sz="2000" dirty="0" smtClean="0">
                <a:latin typeface="Comic Sans MS" pitchFamily="66" charset="0"/>
              </a:rPr>
              <a:t>Волшебные очки </a:t>
            </a:r>
          </a:p>
          <a:p>
            <a:r>
              <a:rPr lang="ru-RU" sz="2000" dirty="0" smtClean="0">
                <a:latin typeface="Comic Sans MS" pitchFamily="66" charset="0"/>
              </a:rPr>
              <a:t>Комплименты </a:t>
            </a:r>
          </a:p>
          <a:p>
            <a:r>
              <a:rPr lang="ru-RU" sz="2000" dirty="0" smtClean="0">
                <a:latin typeface="Comic Sans MS" pitchFamily="66" charset="0"/>
              </a:rPr>
              <a:t>Назови ласково</a:t>
            </a:r>
          </a:p>
          <a:p>
            <a:r>
              <a:rPr lang="ru-RU" sz="2000" dirty="0" smtClean="0">
                <a:latin typeface="Comic Sans MS" pitchFamily="66" charset="0"/>
              </a:rPr>
              <a:t>Расскажи мне обо мне</a:t>
            </a:r>
          </a:p>
          <a:p>
            <a:r>
              <a:rPr lang="ru-RU" sz="2000" dirty="0" smtClean="0">
                <a:latin typeface="Comic Sans MS" pitchFamily="66" charset="0"/>
              </a:rPr>
              <a:t>Зеркало </a:t>
            </a:r>
          </a:p>
          <a:p>
            <a:r>
              <a:rPr lang="ru-RU" sz="2000" dirty="0" smtClean="0">
                <a:latin typeface="Comic Sans MS" pitchFamily="66" charset="0"/>
              </a:rPr>
              <a:t>Я люблю…</a:t>
            </a:r>
          </a:p>
          <a:p>
            <a:r>
              <a:rPr lang="ru-RU" sz="2000" dirty="0" smtClean="0">
                <a:latin typeface="Comic Sans MS" pitchFamily="66" charset="0"/>
              </a:rPr>
              <a:t>Чем могу тебе помочь?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7170" name="Picture 2" descr="F:\Фото\100_68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2239764"/>
            <a:ext cx="4329112" cy="3246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Традиции группы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752528"/>
          </a:xfrm>
        </p:spPr>
        <p:txBody>
          <a:bodyPr/>
          <a:lstStyle/>
          <a:p>
            <a:r>
              <a:rPr lang="ru-RU" sz="2000" dirty="0" smtClean="0">
                <a:latin typeface="Comic Sans MS" pitchFamily="66" charset="0"/>
              </a:rPr>
              <a:t>Копилка добрых дел</a:t>
            </a:r>
          </a:p>
          <a:p>
            <a:r>
              <a:rPr lang="ru-RU" sz="2000" dirty="0" smtClean="0">
                <a:latin typeface="Comic Sans MS" pitchFamily="66" charset="0"/>
              </a:rPr>
              <a:t>Ежедневно – поддержка ситуации успеха каждого ребенка общими аплодисментами</a:t>
            </a:r>
          </a:p>
          <a:p>
            <a:r>
              <a:rPr lang="ru-RU" sz="2000" dirty="0" smtClean="0">
                <a:latin typeface="Comic Sans MS" pitchFamily="66" charset="0"/>
              </a:rPr>
              <a:t>День именинника</a:t>
            </a:r>
          </a:p>
          <a:p>
            <a:r>
              <a:rPr lang="ru-RU" sz="2000" dirty="0" smtClean="0">
                <a:latin typeface="Comic Sans MS" pitchFamily="66" charset="0"/>
              </a:rPr>
              <a:t>Чтение сказок перед сном</a:t>
            </a:r>
          </a:p>
          <a:p>
            <a:r>
              <a:rPr lang="ru-RU" sz="2000" dirty="0" smtClean="0">
                <a:latin typeface="Comic Sans MS" pitchFamily="66" charset="0"/>
              </a:rPr>
              <a:t>Ежегодные кукольные представления «Родительский театр – детям!»</a:t>
            </a:r>
          </a:p>
          <a:p>
            <a:r>
              <a:rPr lang="ru-RU" sz="2000" dirty="0" smtClean="0">
                <a:latin typeface="Comic Sans MS" pitchFamily="66" charset="0"/>
              </a:rPr>
              <a:t>Фотохроники «Дети в детском саду»</a:t>
            </a:r>
          </a:p>
          <a:p>
            <a:r>
              <a:rPr lang="ru-RU" sz="2000" dirty="0" smtClean="0">
                <a:latin typeface="Comic Sans MS" pitchFamily="66" charset="0"/>
              </a:rPr>
              <a:t>Фотогазеты к праздникам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8195" name="Picture 3" descr="F:\Фото\SDC115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97627"/>
            <a:ext cx="4038600" cy="3931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  <a:endParaRPr lang="ru-RU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Вертикальный текст 4"/>
          <p:cNvSpPr>
            <a:spLocks noGrp="1"/>
          </p:cNvSpPr>
          <p:nvPr>
            <p:ph type="body" orient="vert" idx="1"/>
          </p:nvPr>
        </p:nvSpPr>
        <p:spPr>
          <a:xfrm>
            <a:off x="2843808" y="3429000"/>
            <a:ext cx="4104456" cy="2160240"/>
          </a:xfrm>
        </p:spPr>
        <p:txBody>
          <a:bodyPr/>
          <a:lstStyle/>
          <a:p>
            <a:r>
              <a:rPr lang="ru-RU" dirty="0" smtClean="0"/>
              <a:t>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</a:t>
            </a:r>
            <a:endParaRPr lang="ru-RU" dirty="0"/>
          </a:p>
        </p:txBody>
      </p:sp>
      <p:pic>
        <p:nvPicPr>
          <p:cNvPr id="31747" name="Picture 3" descr="D:\МАМА\Ирина\шаблоны для презентаций\Fon\4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18573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D:\МАМА\Ирина\шаблоны для презентаций\Fon\2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97905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988840"/>
            <a:ext cx="5402263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969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588" y="4869160"/>
            <a:ext cx="7772400" cy="1296144"/>
          </a:xfrm>
        </p:spPr>
        <p:txBody>
          <a:bodyPr/>
          <a:lstStyle/>
          <a:p>
            <a:pPr algn="ctr"/>
            <a:r>
              <a:rPr lang="ru-RU" sz="2000" dirty="0">
                <a:latin typeface="Comic Sans MS" pitchFamily="66" charset="0"/>
              </a:rPr>
              <a:t/>
            </a:r>
            <a:br>
              <a:rPr lang="ru-RU" sz="2000" dirty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Детский сад – почти как дом! 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В этой группе мы живем.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1" y="764705"/>
            <a:ext cx="5112569" cy="36421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D:\Фотографии\Колосок\Наш выпускной 2013\100_6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1596"/>
            <a:ext cx="5558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МАМА\Ирина\шаблоны для презентаций\Fon\29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880" y="4721879"/>
            <a:ext cx="1354584" cy="15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МАМА\Ирина\шаблоны для презентаций\Fon\46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4365104"/>
            <a:ext cx="1224911" cy="19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246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ru-RU" sz="2000" dirty="0" smtClean="0">
                <a:latin typeface="Comic Sans MS" pitchFamily="66" charset="0"/>
              </a:rPr>
              <a:t>Чтоб расти и развиваться, физкультурой надо заниматься!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По массажным дорожкам ходим,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Прыгаем, бегаем, мячики ловим!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7410" name="Picture 2" descr="C:\Users\Никита\Desktop\Фото для презентации\SDC11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095946" cy="232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Никита\Desktop\Фото для презентации\SDC11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3121" y="1700808"/>
            <a:ext cx="3093689" cy="2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Никита\Desktop\Фото для презентации\SDC11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35757"/>
            <a:ext cx="3390096" cy="254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48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377" y="260648"/>
            <a:ext cx="8229600" cy="1228998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latin typeface="Comic Sans MS" pitchFamily="66" charset="0"/>
              </a:rPr>
              <a:t>Время даром  не теряем –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мы природу изучаем: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наблюдаем, измеряем, сами овощи сажаем!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8434" name="Picture 2" descr="C:\Users\Никита\Desktop\Фото для презентации\100_66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484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Никита\Desktop\Фото для презентации\100_66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2856"/>
            <a:ext cx="3174504" cy="238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Никита\Desktop\Фото для презентации\100_6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12976"/>
            <a:ext cx="219859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72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>Мы – граждане большой страны,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Знать ее мы все должны !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9458" name="Picture 2" descr="C:\Users\Никита\Desktop\Фото для презентации\100_66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Никита\Desktop\Фото для презентации\100_66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911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/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                    Каждый день впечатлений  много у нас,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Мы нарисуем все их тотчас!</a:t>
            </a:r>
            <a:br>
              <a:rPr lang="ru-RU" sz="2400" dirty="0" smtClean="0">
                <a:latin typeface="Comic Sans MS" pitchFamily="66" charset="0"/>
              </a:rPr>
            </a:br>
            <a:endParaRPr lang="ru-RU" sz="2400" dirty="0">
              <a:latin typeface="Comic Sans MS" pitchFamily="66" charset="0"/>
            </a:endParaRPr>
          </a:p>
        </p:txBody>
      </p:sp>
      <p:pic>
        <p:nvPicPr>
          <p:cNvPr id="20482" name="Picture 2" descr="C:\Users\Никита\Desktop\Фото для презентации\100_66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60794"/>
            <a:ext cx="3024335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Никита\Desktop\Фото для презентации\100_66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40"/>
            <a:ext cx="3034680" cy="24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Никита\Desktop\Фото для презентации\100_6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1993" y="1772816"/>
            <a:ext cx="2376264" cy="31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176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>Мы – артисты и музыканты,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           Развиваем в группе свои таланты !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3554" name="Picture 2" descr="C:\Users\Никита\Desktop\Фото для презентации\100_66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9789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Никита\Desktop\Фото для презентации\100_66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49751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Никита\Desktop\Фото для презентации\100_6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593" y="3429000"/>
            <a:ext cx="1520813" cy="318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00261"/>
            <a:ext cx="184785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 descr="D:\МАМА\Ирина\шаблоны для презентаций\Fon\6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23765"/>
            <a:ext cx="1500921" cy="13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278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21457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Принципы организации предметно-развивающей среды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2285992"/>
            <a:ext cx="6900882" cy="3840171"/>
          </a:xfrm>
        </p:spPr>
        <p:txBody>
          <a:bodyPr/>
          <a:lstStyle/>
          <a:p>
            <a:r>
              <a:rPr lang="ru-RU" b="1" dirty="0" smtClean="0">
                <a:latin typeface="Gabriola" pitchFamily="82" charset="0"/>
              </a:rPr>
              <a:t>Информативности</a:t>
            </a:r>
          </a:p>
          <a:p>
            <a:r>
              <a:rPr lang="ru-RU" b="1" dirty="0" smtClean="0">
                <a:latin typeface="Gabriola" pitchFamily="82" charset="0"/>
              </a:rPr>
              <a:t>Вариативности</a:t>
            </a:r>
          </a:p>
          <a:p>
            <a:r>
              <a:rPr lang="ru-RU" b="1" dirty="0" err="1" smtClean="0">
                <a:latin typeface="Gabriola" pitchFamily="82" charset="0"/>
              </a:rPr>
              <a:t>Полифункциональности</a:t>
            </a:r>
            <a:endParaRPr lang="ru-RU" b="1" dirty="0" smtClean="0">
              <a:latin typeface="Gabriola" pitchFamily="82" charset="0"/>
            </a:endParaRPr>
          </a:p>
          <a:p>
            <a:r>
              <a:rPr lang="ru-RU" b="1" dirty="0" smtClean="0">
                <a:latin typeface="Gabriola" pitchFamily="82" charset="0"/>
              </a:rPr>
              <a:t>Педагогической  целесообразности</a:t>
            </a:r>
          </a:p>
          <a:p>
            <a:r>
              <a:rPr lang="ru-RU" b="1" dirty="0" err="1" smtClean="0">
                <a:latin typeface="Gabriola" pitchFamily="82" charset="0"/>
              </a:rPr>
              <a:t>Трансформируемости</a:t>
            </a:r>
            <a:endParaRPr lang="ru-RU" b="1" dirty="0" smtClean="0">
              <a:latin typeface="Gabriola" pitchFamily="82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уг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Луг</Template>
  <TotalTime>402</TotalTime>
  <Words>197</Words>
  <Application>Microsoft Office PowerPoint</Application>
  <PresentationFormat>Экран (4:3)</PresentationFormat>
  <Paragraphs>66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Луг</vt:lpstr>
      <vt:lpstr>  Муниципальное бюджетное дошкольное образовательное учреждение  детский сад «Колосок»   ОСНОВНЫЕ НАПРАВЛЕНИЯ  СОЦИАЛИЗАЦИИ  ДЕТЕЙ С НАРУШЕНИЯМИ ЗРЕНИЯ  В УСЛОВИЯХ ДОУ   </vt:lpstr>
      <vt:lpstr>                Направления социализации               дошкольников:</vt:lpstr>
      <vt:lpstr> Детский сад – почти как дом!   В этой группе мы живем.</vt:lpstr>
      <vt:lpstr>Чтоб расти и развиваться, физкультурой надо заниматься! По массажным дорожкам ходим, Прыгаем, бегаем, мячики ловим!</vt:lpstr>
      <vt:lpstr> Время даром  не теряем – мы природу изучаем: наблюдаем, измеряем, сами овощи сажаем! </vt:lpstr>
      <vt:lpstr>Мы – граждане большой страны, Знать ее мы все должны !</vt:lpstr>
      <vt:lpstr>                     Каждый день впечатлений  много у нас, Мы нарисуем все их тотчас! </vt:lpstr>
      <vt:lpstr>Мы – артисты и музыканты,            Развиваем в группе свои таланты !</vt:lpstr>
      <vt:lpstr>Принципы организации предметно-развивающей среды</vt:lpstr>
      <vt:lpstr>Слайд 10</vt:lpstr>
      <vt:lpstr>         Нарушения зрения исправляем –             Сенсорное восприятие развиваем.              Главные помощники в этом у нас –         Носик, язык, ушко, ручка и глаз!</vt:lpstr>
      <vt:lpstr>Слайд 12</vt:lpstr>
      <vt:lpstr>Чтобы бойко говорить, Надо пальчики развить:           Прищепки и пуговки, шнурочки и зерно… А еще помогает нам ЭКО-ПАННО !</vt:lpstr>
      <vt:lpstr>Слайд 14</vt:lpstr>
      <vt:lpstr>Слайд 15</vt:lpstr>
      <vt:lpstr>Слайд 16</vt:lpstr>
      <vt:lpstr>Слайд 17</vt:lpstr>
      <vt:lpstr>Экспериментирование</vt:lpstr>
      <vt:lpstr>Решение проблемных ситуаций Поисковые задания</vt:lpstr>
      <vt:lpstr>Игры на общение, формирование коммуникативных навыков</vt:lpstr>
      <vt:lpstr>Игры на самоутверждение,  осознание собственного «Я»</vt:lpstr>
      <vt:lpstr>Традиции группы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«Колосок»  МЛАДШАЯ  ГРУППА</dc:title>
  <dc:creator>Никита</dc:creator>
  <cp:lastModifiedBy>Vyacheslav</cp:lastModifiedBy>
  <cp:revision>41</cp:revision>
  <dcterms:created xsi:type="dcterms:W3CDTF">2013-10-30T13:50:29Z</dcterms:created>
  <dcterms:modified xsi:type="dcterms:W3CDTF">2023-03-21T06:58:38Z</dcterms:modified>
</cp:coreProperties>
</file>