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3" r:id="rId16"/>
    <p:sldId id="27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C61C7-945D-4C3C-9510-DDC4978E08EC}" type="datetimeFigureOut">
              <a:rPr lang="ru-RU" smtClean="0"/>
              <a:pPr/>
              <a:t>10.02.2017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DBB56-DEDE-4FE8-B7CB-468BB2B12B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C61C7-945D-4C3C-9510-DDC4978E08EC}" type="datetimeFigureOut">
              <a:rPr lang="ru-RU" smtClean="0"/>
              <a:pPr/>
              <a:t>10.02.2017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DBB56-DEDE-4FE8-B7CB-468BB2B12B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C61C7-945D-4C3C-9510-DDC4978E08EC}" type="datetimeFigureOut">
              <a:rPr lang="ru-RU" smtClean="0"/>
              <a:pPr/>
              <a:t>10.02.2017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DBB56-DEDE-4FE8-B7CB-468BB2B12B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C61C7-945D-4C3C-9510-DDC4978E08EC}" type="datetimeFigureOut">
              <a:rPr lang="ru-RU" smtClean="0"/>
              <a:pPr/>
              <a:t>10.02.2017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DBB56-DEDE-4FE8-B7CB-468BB2B12B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C61C7-945D-4C3C-9510-DDC4978E08EC}" type="datetimeFigureOut">
              <a:rPr lang="ru-RU" smtClean="0"/>
              <a:pPr/>
              <a:t>10.02.2017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DBB56-DEDE-4FE8-B7CB-468BB2B12B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C61C7-945D-4C3C-9510-DDC4978E08EC}" type="datetimeFigureOut">
              <a:rPr lang="ru-RU" smtClean="0"/>
              <a:pPr/>
              <a:t>10.02.2017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DBB56-DEDE-4FE8-B7CB-468BB2B12B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C61C7-945D-4C3C-9510-DDC4978E08EC}" type="datetimeFigureOut">
              <a:rPr lang="ru-RU" smtClean="0"/>
              <a:pPr/>
              <a:t>10.02.2017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DBB56-DEDE-4FE8-B7CB-468BB2B12B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C61C7-945D-4C3C-9510-DDC4978E08EC}" type="datetimeFigureOut">
              <a:rPr lang="ru-RU" smtClean="0"/>
              <a:pPr/>
              <a:t>10.02.2017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DBB56-DEDE-4FE8-B7CB-468BB2B12B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C61C7-945D-4C3C-9510-DDC4978E08EC}" type="datetimeFigureOut">
              <a:rPr lang="ru-RU" smtClean="0"/>
              <a:pPr/>
              <a:t>10.02.2017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DBB56-DEDE-4FE8-B7CB-468BB2B12B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C61C7-945D-4C3C-9510-DDC4978E08EC}" type="datetimeFigureOut">
              <a:rPr lang="ru-RU" smtClean="0"/>
              <a:pPr/>
              <a:t>10.02.2017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DBB56-DEDE-4FE8-B7CB-468BB2B12B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C61C7-945D-4C3C-9510-DDC4978E08EC}" type="datetimeFigureOut">
              <a:rPr lang="ru-RU" smtClean="0"/>
              <a:pPr/>
              <a:t>10.02.2017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DBB56-DEDE-4FE8-B7CB-468BB2B12B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CC61C7-945D-4C3C-9510-DDC4978E08EC}" type="datetimeFigureOut">
              <a:rPr lang="ru-RU" smtClean="0"/>
              <a:pPr/>
              <a:t>10.02.2017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DBB56-DEDE-4FE8-B7CB-468BB2B12BF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132856"/>
            <a:ext cx="9144000" cy="1470025"/>
          </a:xfrm>
        </p:spPr>
        <p:txBody>
          <a:bodyPr>
            <a:normAutofit fontScale="90000"/>
          </a:bodyPr>
          <a:lstStyle/>
          <a:p>
            <a:r>
              <a:rPr lang="ru-RU" sz="6600" b="1" i="1" dirty="0" smtClean="0">
                <a:solidFill>
                  <a:srgbClr val="002060"/>
                </a:solidFill>
                <a:latin typeface="Georgia" pitchFamily="18" charset="0"/>
              </a:rPr>
              <a:t>«Я природе помогу,</a:t>
            </a:r>
            <a:br>
              <a:rPr lang="ru-RU" sz="6600" b="1" i="1" dirty="0" smtClean="0">
                <a:solidFill>
                  <a:srgbClr val="002060"/>
                </a:solidFill>
                <a:latin typeface="Georgia" pitchFamily="18" charset="0"/>
              </a:rPr>
            </a:br>
            <a:r>
              <a:rPr lang="ru-RU" sz="6600" b="1" i="1" dirty="0" smtClean="0">
                <a:solidFill>
                  <a:srgbClr val="002060"/>
                </a:solidFill>
                <a:latin typeface="Georgia" pitchFamily="18" charset="0"/>
              </a:rPr>
              <a:t>мусор весь я уберу</a:t>
            </a:r>
            <a:r>
              <a:rPr lang="ru-RU" sz="6600" b="1" i="1" dirty="0" smtClean="0">
                <a:solidFill>
                  <a:srgbClr val="002060"/>
                </a:solidFill>
                <a:latin typeface="Georgia" pitchFamily="18" charset="0"/>
              </a:rPr>
              <a:t>»</a:t>
            </a:r>
            <a:endParaRPr lang="ru-RU" sz="6600" b="1" i="1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544" y="260648"/>
            <a:ext cx="81369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Cambria" pitchFamily="18" charset="0"/>
              </a:rPr>
              <a:t>Муниципальное бюджетное дошкольное образовательное учреждение </a:t>
            </a:r>
          </a:p>
          <a:p>
            <a:pPr algn="ctr"/>
            <a:r>
              <a:rPr lang="ru-RU" dirty="0" smtClean="0">
                <a:latin typeface="Cambria" pitchFamily="18" charset="0"/>
              </a:rPr>
              <a:t>«Центр развития ребенка – детский сад № 56 «Сказка» </a:t>
            </a:r>
          </a:p>
          <a:p>
            <a:pPr algn="ctr"/>
            <a:r>
              <a:rPr lang="ru-RU" dirty="0" smtClean="0">
                <a:latin typeface="Cambria" pitchFamily="18" charset="0"/>
              </a:rPr>
              <a:t>города Димитровграда Ульяновской области»</a:t>
            </a:r>
          </a:p>
          <a:p>
            <a:pPr algn="ctr"/>
            <a:endParaRPr lang="ru-RU" dirty="0" smtClean="0">
              <a:latin typeface="Cambria" pitchFamily="18" charset="0"/>
            </a:endParaRPr>
          </a:p>
          <a:p>
            <a:pPr algn="ctr"/>
            <a:endParaRPr lang="ru-RU" dirty="0">
              <a:latin typeface="Cambria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Переработка шин</a:t>
            </a:r>
            <a:endParaRPr lang="ru-RU" dirty="0"/>
          </a:p>
        </p:txBody>
      </p:sp>
      <p:pic>
        <p:nvPicPr>
          <p:cNvPr id="6" name="Содержимое 5" descr="ШИНЫ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547664" y="1268760"/>
            <a:ext cx="5760462" cy="5319235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Переработка газет, журналов</a:t>
            </a:r>
            <a:endParaRPr lang="ru-RU" dirty="0"/>
          </a:p>
        </p:txBody>
      </p:sp>
      <p:pic>
        <p:nvPicPr>
          <p:cNvPr id="4" name="Содержимое 3" descr="paper-recycling-cycle-illustration-life-simplified-scheme-cartoon-style-45614566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907704" y="1340768"/>
            <a:ext cx="5328593" cy="5066262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Чаще всего мусор вывозят на свалки</a:t>
            </a:r>
            <a:endParaRPr lang="ru-RU" b="1" dirty="0"/>
          </a:p>
        </p:txBody>
      </p:sp>
      <p:pic>
        <p:nvPicPr>
          <p:cNvPr id="4" name="Содержимое 3" descr="свалка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259632" y="1412776"/>
            <a:ext cx="6610681" cy="4958011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Выбрасываем мусор правильно!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Содержимое 3" descr="5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259632" y="1425508"/>
            <a:ext cx="6480720" cy="4860540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Угадай, из чего это сделано?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6" name="Содержимое 5" descr="13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39552" y="1268760"/>
            <a:ext cx="3843107" cy="2767037"/>
          </a:xfrm>
        </p:spPr>
      </p:pic>
      <p:pic>
        <p:nvPicPr>
          <p:cNvPr id="8" name="Рисунок 7" descr="47869-mebel-podelki-iz-plastikovyh-butylo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6016" y="1268760"/>
            <a:ext cx="3744416" cy="2808312"/>
          </a:xfrm>
          <a:prstGeom prst="rect">
            <a:avLst/>
          </a:prstGeom>
        </p:spPr>
      </p:pic>
      <p:pic>
        <p:nvPicPr>
          <p:cNvPr id="9" name="Рисунок 8" descr="10a390b64a1740271997ab33a866a32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63688" y="4149080"/>
            <a:ext cx="5657850" cy="256222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4"/>
          <p:cNvSpPr>
            <a:spLocks noGrp="1"/>
          </p:cNvSpPr>
          <p:nvPr>
            <p:ph idx="1"/>
          </p:nvPr>
        </p:nvSpPr>
        <p:spPr>
          <a:xfrm>
            <a:off x="539552" y="1340768"/>
            <a:ext cx="8229600" cy="1252736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sz="6600" dirty="0" smtClean="0">
                <a:solidFill>
                  <a:srgbClr val="002060"/>
                </a:solidFill>
                <a:latin typeface="Cambria" pitchFamily="18" charset="0"/>
              </a:rPr>
              <a:t>Спасибо за внимание!</a:t>
            </a:r>
            <a:endParaRPr lang="ru-RU" sz="6600" dirty="0">
              <a:solidFill>
                <a:srgbClr val="002060"/>
              </a:solidFill>
              <a:latin typeface="Cambria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79512" y="1052736"/>
            <a:ext cx="8676456" cy="4869661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lide_2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39552" y="404664"/>
            <a:ext cx="8108718" cy="6081539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Мусор несет угрозу 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для животных и птиц!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4" name="Содержимое 3" descr="3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971600" y="1700808"/>
            <a:ext cx="7181254" cy="4388544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4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83568" y="1916832"/>
            <a:ext cx="7848872" cy="3924436"/>
          </a:xfrm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b="1" dirty="0" smtClean="0"/>
              <a:t>Что нельзя закапывать в лесу?</a:t>
            </a:r>
            <a:endParaRPr lang="ru-RU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Что можно закопать?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4" name="Содержимое 3" descr="6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23528" y="2060848"/>
            <a:ext cx="8355584" cy="3551123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6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95536" y="149500"/>
            <a:ext cx="8352928" cy="6264696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7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51520" y="203506"/>
            <a:ext cx="8568952" cy="6426714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Завод по переработке мусора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" name="Содержимое 3" descr="завод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971600" y="1268760"/>
            <a:ext cx="7073760" cy="5305320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400</TotalTime>
  <Words>71</Words>
  <Application>Microsoft Office PowerPoint</Application>
  <PresentationFormat>Экран (4:3)</PresentationFormat>
  <Paragraphs>14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«Я природе помогу, мусор весь я уберу»</vt:lpstr>
      <vt:lpstr>Слайд 2</vt:lpstr>
      <vt:lpstr>Слайд 3</vt:lpstr>
      <vt:lpstr>Мусор несет угрозу  для животных и птиц!</vt:lpstr>
      <vt:lpstr>Что нельзя закапывать в лесу?</vt:lpstr>
      <vt:lpstr>Что можно закопать?</vt:lpstr>
      <vt:lpstr>Слайд 7</vt:lpstr>
      <vt:lpstr>Слайд 8</vt:lpstr>
      <vt:lpstr>Завод по переработке мусора</vt:lpstr>
      <vt:lpstr>Переработка шин</vt:lpstr>
      <vt:lpstr>Переработка газет, журналов</vt:lpstr>
      <vt:lpstr>Чаще всего мусор вывозят на свалки</vt:lpstr>
      <vt:lpstr>Выбрасываем мусор правильно!</vt:lpstr>
      <vt:lpstr>Угадай, из чего это сделано?</vt:lpstr>
      <vt:lpstr>Слайд 15</vt:lpstr>
      <vt:lpstr>Слайд 16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к экологическому проекту в старшей группе «Вторая жизнь</dc:title>
  <dc:creator>бвц</dc:creator>
  <cp:lastModifiedBy>Hp</cp:lastModifiedBy>
  <cp:revision>27</cp:revision>
  <dcterms:created xsi:type="dcterms:W3CDTF">2017-01-28T09:18:53Z</dcterms:created>
  <dcterms:modified xsi:type="dcterms:W3CDTF">2017-02-10T17:12:01Z</dcterms:modified>
</cp:coreProperties>
</file>