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58" r:id="rId5"/>
    <p:sldId id="260" r:id="rId6"/>
    <p:sldId id="261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678" y="-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855B18-51EC-4445-A019-34DB98A6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6B5859E-A912-864F-9DF2-ED2E4AACA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97C0CA-8520-EE4C-B68F-F88BB37E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5D542F-366F-134A-8B88-33D83791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19457D4-531E-5248-8261-E8AAB058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3849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0DA258-B7D5-2B4D-B17C-E9A48798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B903BF3-E063-A544-8229-721C226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A5180D-ECDE-DE4D-81B8-C5A45A7F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72D616-E9DE-7A47-AF06-1DB362AC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EF7FC55-4C44-3644-9099-CEDE5877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0170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09D43A5-7B96-4A44-AF33-F8FCFC6DE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942F67E-5346-4B42-BBE1-894DFF189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5DDF18-8EEA-2947-B415-2524B1C2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36DAB8F-82CA-5C46-B81C-6544906C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C44E200-FADE-7F4C-9809-AB7A51E8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0588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59B722-DF53-D846-AC9F-A7E37D9A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463A24-2E94-CF4E-A56D-881781CEB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AACFCA-E9FF-DC4D-9182-0E1A7A72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1A35DF-6AF3-C740-8344-B3DE9148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F6FDCD-8D53-8C41-89AE-49BA1A54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7640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581F8D-507A-8341-BF86-FB34E7DA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BA12F0B-52AF-5749-B847-D5E134697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255C7E9-6AC1-6B48-89C3-5C90A022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A0D58A-1972-754B-9951-4E667FA7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73DDD1E-0570-014B-B7B9-DF4394ED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4416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7C86FA-2295-D440-9849-FB7E12A3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29229A-742D-D44F-902B-ED2E51375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E58CB10-5834-774B-B319-9914FC07C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4F3B7F7-E5F9-1E45-A76F-7DC4F49E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DC0919F-4385-C449-BEAD-78BAD40A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D2437E5-5963-2846-802E-B3D16267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4890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52B8AC-0C9D-AD48-856C-79BD71B8C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BF7D5E-DDA2-5D4C-8BAF-4FDE6662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79BFD57-9AB0-D045-89D8-20E9F616A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B79ACCA-F40F-9B4D-BBE3-6CD19E9CA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E4A3169-BDAB-CC4B-A49D-CD1649691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8166913-6437-6745-9CBF-F14FB98A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F58FDD7-8320-A846-8825-6F9C1BC6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A85234-66E6-5148-BE8B-7A724768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5691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915658-823C-4F48-A677-BA91EDB0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BF2C958-A4FD-134C-AA4A-FB36F586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0D3A1F8-1F4A-5049-ACBF-7C2EFBC6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B94AE12-EFB3-1A47-937E-2B46F918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172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CF0C5DC-577E-074D-BDE6-2FB78A05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9AB9A54-D04B-D240-96C2-310FBC6F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F055BDC-0505-E24D-9EE5-E78A688B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4517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E5F946-D43B-494C-8EF3-6D230C4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B22EB1-63CC-5345-8B10-4707950A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11B7C1C-A42E-1341-A284-A2F565A3B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CDF4512-D707-454A-9EA6-5C53FDD8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873874A-1B63-2049-A226-B250FECE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5884807-97FF-8146-9D85-0DEB9888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7371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6DD0B5-F4E9-2440-A21D-3883C15F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DDE918F-18AA-CC43-9996-C48369C4A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E1A9EB0-9F15-A846-94E4-4FB5E25F6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C53405-551D-1A43-B233-34811D68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D1124E6-B449-0445-966A-FA671EDD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DE0FC-2EE7-434A-8191-309181BF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999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1C36D8-DF61-8C45-9599-539E03DF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4CE672-5093-F743-9517-DDEAECBC3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058D2-9A36-3D43-BCD2-72B9173B6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668D-BF53-0A47-97FC-BE0D8E1A19BE}" type="datetimeFigureOut">
              <a:rPr lang="ru-RU"/>
              <a:pPr/>
              <a:t>16.03.2023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9AB45A-B45E-9040-B4CF-60C756554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FD12E6-2A59-D84E-8007-639F42F0A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3C1CE-33AB-1047-8741-ACE3DC2EB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529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000" advTm="3000">
        <p:randomBar dir="vert"/>
      </p:transition>
    </mc:Choice>
    <mc:Fallback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9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.mp3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85E51C-199A-4A47-BF6F-80DFF62D1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>
            <a:extLst>
              <a:ext uri="{FF2B5EF4-FFF2-40B4-BE49-F238E27FC236}">
                <a16:creationId xmlns="" xmlns:a16="http://schemas.microsoft.com/office/drawing/2014/main" id="{8DB1189D-DFD3-6B48-9F43-237DB50C88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5ED99278-2251-FA45-A929-34D51BC2D16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4E0518-32A8-434D-B096-290EEC07339A}"/>
              </a:ext>
            </a:extLst>
          </p:cNvPr>
          <p:cNvSpPr txBox="1"/>
          <p:nvPr/>
        </p:nvSpPr>
        <p:spPr>
          <a:xfrm flipH="1">
            <a:off x="1972766" y="1581225"/>
            <a:ext cx="893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/>
              <a:t>Путешествие в зимний лес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475B87-DB81-0B44-9049-9721929F94C6}"/>
              </a:ext>
            </a:extLst>
          </p:cNvPr>
          <p:cNvSpPr txBox="1"/>
          <p:nvPr/>
        </p:nvSpPr>
        <p:spPr>
          <a:xfrm>
            <a:off x="5184612" y="251158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A62BF4-38B2-904C-8786-2B9440402F92}"/>
              </a:ext>
            </a:extLst>
          </p:cNvPr>
          <p:cNvSpPr txBox="1"/>
          <p:nvPr/>
        </p:nvSpPr>
        <p:spPr>
          <a:xfrm>
            <a:off x="1415572" y="2467991"/>
            <a:ext cx="9050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20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D0A0D8-19AB-2C4A-BB7B-F8BEC33E1B86}"/>
              </a:ext>
            </a:extLst>
          </p:cNvPr>
          <p:cNvSpPr txBox="1"/>
          <p:nvPr/>
        </p:nvSpPr>
        <p:spPr>
          <a:xfrm>
            <a:off x="1972763" y="2511589"/>
            <a:ext cx="8235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/>
              <a:t>Конспект </a:t>
            </a:r>
            <a:r>
              <a:rPr lang="ru-RU" sz="1600" smtClean="0"/>
              <a:t>непосредственной </a:t>
            </a:r>
            <a:r>
              <a:rPr lang="ru-RU" sz="1600" dirty="0"/>
              <a:t>образовательной деятельности по познавательно-речевому направлению.</a:t>
            </a:r>
          </a:p>
          <a:p>
            <a:pPr algn="l"/>
            <a:r>
              <a:rPr lang="ru-RU" sz="1600" dirty="0"/>
              <a:t>На тему:,, Путешествие в зимний лес’’ для детей средней группы.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6CF966-54C9-9246-B45A-E0B1243AD995}"/>
              </a:ext>
            </a:extLst>
          </p:cNvPr>
          <p:cNvSpPr txBox="1"/>
          <p:nvPr/>
        </p:nvSpPr>
        <p:spPr>
          <a:xfrm>
            <a:off x="5185498" y="1852966"/>
            <a:ext cx="1827914" cy="250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8EA234E-D537-B443-BDE8-04FA1D14B8BF}"/>
              </a:ext>
            </a:extLst>
          </p:cNvPr>
          <p:cNvSpPr txBox="1"/>
          <p:nvPr/>
        </p:nvSpPr>
        <p:spPr>
          <a:xfrm>
            <a:off x="5185498" y="195040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C488EE2-6CB7-5D41-8D4E-83BC96218724}"/>
              </a:ext>
            </a:extLst>
          </p:cNvPr>
          <p:cNvSpPr txBox="1"/>
          <p:nvPr/>
        </p:nvSpPr>
        <p:spPr>
          <a:xfrm>
            <a:off x="5185498" y="195040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B05CE2-61DD-2A4C-8713-424C76F2372A}"/>
              </a:ext>
            </a:extLst>
          </p:cNvPr>
          <p:cNvSpPr txBox="1"/>
          <p:nvPr/>
        </p:nvSpPr>
        <p:spPr>
          <a:xfrm>
            <a:off x="5185497" y="259352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2E1AEDA-27E3-7540-A4F7-754C61A16979}"/>
              </a:ext>
            </a:extLst>
          </p:cNvPr>
          <p:cNvSpPr txBox="1"/>
          <p:nvPr/>
        </p:nvSpPr>
        <p:spPr>
          <a:xfrm>
            <a:off x="5185498" y="195040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20" name="-_ZIMNYAYA_MELODIY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0253" y="62484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600" y="972457"/>
            <a:ext cx="98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Муниципальное казённое дошкольное образовательное учреждение детский сад №5 «Теремок»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43086" y="5617029"/>
            <a:ext cx="294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Воспитатель: Смирнова Н.Б.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36225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245">
        <p:randomBar dir="vert"/>
      </p:transition>
    </mc:Choice>
    <mc:Fallback>
      <p:transition spd="slow" advTm="1124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 numSld="5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70" objId="2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C8124-4B5B-E841-AFC7-F45054D2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ABB6939B-2B97-E04E-83E3-BCF880B7D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263" cy="6858000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6CE72310-EFA0-9F47-8A04-A3639738F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3" y="609811"/>
            <a:ext cx="3841733" cy="2558595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909602D2-11EB-7749-8178-CB32D76D8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36" y="658863"/>
            <a:ext cx="4095289" cy="2558596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="" xmlns:a16="http://schemas.microsoft.com/office/drawing/2014/main" id="{87B9FBB8-7B3D-AC43-BE4E-E5D22ADE9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41211"/>
            <a:ext cx="3697240" cy="2793900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="" xmlns:a16="http://schemas.microsoft.com/office/drawing/2014/main" id="{34B9E4F5-50BF-8E41-8635-37C7F8852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7" y="3575243"/>
            <a:ext cx="2471202" cy="3019005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="" xmlns:a16="http://schemas.microsoft.com/office/drawing/2014/main" id="{752062C6-7255-0D4F-8B96-72E167014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68" y="3511196"/>
            <a:ext cx="3948021" cy="3083051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="" xmlns:a16="http://schemas.microsoft.com/office/drawing/2014/main" id="{90B90128-2AE6-954C-8F4D-6CC39CAA0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98" y="3485041"/>
            <a:ext cx="5076402" cy="3109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820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8C258-69FA-1F4E-8E00-9DA030E3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3DB0872B-078E-2743-A86B-343E93B53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2596155-BAA6-D047-8CD8-1D4EF832E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75" y="744571"/>
            <a:ext cx="6270875" cy="5748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8762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0787D8-C933-A54F-A36D-E5386608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2704FB37-E2B0-AD4C-9696-7DF839744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DDAB3BCA-A99E-9049-9375-32B6F045B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58" y="1089304"/>
            <a:ext cx="5403571" cy="5403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0163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AA7B3-B970-3548-94CF-56466A2C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4B58546-C687-A94D-9238-BD1D6AFF4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6263" cy="7123043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036A919-C377-944A-BF2A-09B0E3929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301044"/>
            <a:ext cx="8128000" cy="4255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1893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D62C57-66EB-A646-89ED-30BB00CDD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F601A70-1022-EF4E-9509-CA4BD1AF9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263" cy="7017628"/>
          </a:xfr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9910E5E0-DACA-4146-8F80-C83BEFED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3" y="365125"/>
            <a:ext cx="3056089" cy="1910635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="" xmlns:a16="http://schemas.microsoft.com/office/drawing/2014/main" id="{6E60953C-16E6-0A44-B589-8BEAD89E6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71" y="251138"/>
            <a:ext cx="2690527" cy="2024622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="" xmlns:a16="http://schemas.microsoft.com/office/drawing/2014/main" id="{D0BEE44B-7DA6-3347-ABC4-AC14C0B89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77" y="228229"/>
            <a:ext cx="3111443" cy="2047531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="" xmlns:a16="http://schemas.microsoft.com/office/drawing/2014/main" id="{36EF6A96-7A48-3246-A230-D57408D19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254" y="129817"/>
            <a:ext cx="1924050" cy="2381250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="" xmlns:a16="http://schemas.microsoft.com/office/drawing/2014/main" id="{D2B5E74D-6631-A34A-96CA-00BA7FD0F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16" y="4744664"/>
            <a:ext cx="2143125" cy="214312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09AFE1CC-7271-BB4B-96B3-66C4058AD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5063" y="4676392"/>
            <a:ext cx="2619375" cy="1743075"/>
          </a:xfrm>
          <a:prstGeom prst="rect">
            <a:avLst/>
          </a:prstGeom>
        </p:spPr>
      </p:pic>
      <p:pic>
        <p:nvPicPr>
          <p:cNvPr id="9" name="Рисунок 10">
            <a:extLst>
              <a:ext uri="{FF2B5EF4-FFF2-40B4-BE49-F238E27FC236}">
                <a16:creationId xmlns="" xmlns:a16="http://schemas.microsoft.com/office/drawing/2014/main" id="{E5BDED25-D34E-E246-AE7A-E5B9F07429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9" y="4147232"/>
            <a:ext cx="2854927" cy="2854927"/>
          </a:xfrm>
          <a:prstGeom prst="rect">
            <a:avLst/>
          </a:prstGeom>
        </p:spPr>
      </p:pic>
      <p:pic>
        <p:nvPicPr>
          <p:cNvPr id="13" name="Рисунок 14">
            <a:extLst>
              <a:ext uri="{FF2B5EF4-FFF2-40B4-BE49-F238E27FC236}">
                <a16:creationId xmlns="" xmlns:a16="http://schemas.microsoft.com/office/drawing/2014/main" id="{9FC8ACBD-4FFF-9047-9B89-18817EAF6A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76" y="4238242"/>
            <a:ext cx="1825300" cy="2433733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="" xmlns:a16="http://schemas.microsoft.com/office/drawing/2014/main" id="{B2424E29-4F91-8D45-9F7C-518526356B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3" y="4340225"/>
            <a:ext cx="2857500" cy="2152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0127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CD823C-AD74-EB4F-8589-BAFFE2F6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5D6651DE-BB7D-9D48-9259-A917E854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0"/>
            <a:ext cx="12226323" cy="6858000"/>
          </a:xfrm>
          <a:prstGeom prst="rect">
            <a:avLst/>
          </a:prstGeom>
        </p:spPr>
      </p:pic>
      <p:pic>
        <p:nvPicPr>
          <p:cNvPr id="3" name="-_ZIMNYAYA_MELODIYA_(iPlayer.f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10145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8600" y="5849379"/>
            <a:ext cx="609600" cy="609600"/>
          </a:xfrm>
        </p:spPr>
      </p:pic>
    </p:spTree>
    <p:extLst>
      <p:ext uri="{BB962C8B-B14F-4D97-AF65-F5344CB8AC3E}">
        <p14:creationId xmlns="" xmlns:p14="http://schemas.microsoft.com/office/powerpoint/2010/main" val="3129381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386">
        <p:randomBar dir="vert"/>
      </p:transition>
    </mc:Choice>
    <mc:Fallback>
      <p:transition spd="slow" advTm="1138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7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4946A21-F0D6-734A-81E5-EB3FA0DC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3985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0796">
        <p:randomBar dir="vert"/>
      </p:transition>
    </mc:Choice>
    <mc:Fallback>
      <p:transition spd="slow" advTm="10796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12E97F-B8D7-154B-9C6A-F46989FB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89B2DC70-9B6E-8D49-B9A2-3D0B0DD5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3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4638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0954">
        <p:randomBar dir="vert"/>
      </p:transition>
    </mc:Choice>
    <mc:Fallback>
      <p:transition spd="slow" advTm="10954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2B3EBC-9900-984A-A2CC-2AFAFA93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B79B06D3-D486-3842-9B36-CD7B80124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263" cy="719834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41C3B9-4B0E-2344-BDA1-3A4FA036BAD8}"/>
              </a:ext>
            </a:extLst>
          </p:cNvPr>
          <p:cNvSpPr txBox="1"/>
          <p:nvPr/>
        </p:nvSpPr>
        <p:spPr>
          <a:xfrm>
            <a:off x="3438659" y="2055813"/>
            <a:ext cx="7070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0" dirty="0"/>
              <a:t>Спасибо за внимание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00029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126">
        <p:randomBar dir="vert"/>
      </p:transition>
    </mc:Choice>
    <mc:Fallback>
      <p:transition spd="slow" advTm="11126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0DC69B-FC15-F840-A517-AF28A170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39A8D6A-D0C4-BD45-B4BF-0DF8A3E47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82972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0516">
        <p:randomBar dir="vert"/>
      </p:transition>
    </mc:Choice>
    <mc:Fallback>
      <p:transition spd="slow" advTm="10516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3F467B-2DF8-8D42-A10F-9590252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52F0861-1B71-844D-AD5E-810646025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949217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0699">
        <p:randomBar dir="vert"/>
      </p:transition>
    </mc:Choice>
    <mc:Fallback>
      <p:transition spd="slow" advTm="10699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84B69D-B9D2-3B4C-9C66-8962B5CB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9CE1E26-4291-0046-8132-B2DA2F4D9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="" xmlns:p14="http://schemas.microsoft.com/office/powerpoint/2010/main" val="2483478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205">
        <p:randomBar dir="vert"/>
      </p:transition>
    </mc:Choice>
    <mc:Fallback>
      <p:transition spd="slow" advTm="11205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BEFA06-FB00-9E4E-AE55-CA6F2F0C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B9A6F32-825E-274E-BD6A-BEF0361A1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2178672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3681">
        <p:randomBar dir="vert"/>
      </p:transition>
    </mc:Choice>
    <mc:Fallback>
      <p:transition spd="slow" advTm="13681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412281-9C13-204D-BA83-0E61132F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50F07679-E903-FB47-B26F-6946ACCDE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="" xmlns:a16="http://schemas.microsoft.com/office/drawing/2014/main" id="{EE6CEBD1-9358-CB4C-ACD1-B8E4BED91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88" y="482600"/>
            <a:ext cx="5508399" cy="6010275"/>
          </a:xfrm>
        </p:spPr>
      </p:pic>
      <p:pic>
        <p:nvPicPr>
          <p:cNvPr id="6" name="djatel-stuchit-po-derev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4541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AF38E-EAD2-8243-A270-3E64F225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59F85A84-941B-2F4A-8AB3-9DACA9FBE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263" cy="7153162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D88185D3-FCB9-8C40-85AB-F02A4FD6E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838199"/>
            <a:ext cx="7874000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2554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DDDE56-F4D9-854E-8110-9B2B20FE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3730989-7E48-1347-B368-C3564051C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50578" cy="7168220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BDC97CCA-3930-CC43-BD8E-964EAFFD4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60" y="2231560"/>
            <a:ext cx="3619500" cy="270510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01075913-7B8E-EC40-8879-D1D2358D7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2" y="2172216"/>
            <a:ext cx="3388547" cy="2823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4101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9FAFC8-D306-1A4C-992B-63E6CC04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6823217-4D83-B445-854E-A0C5CBF7A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6263" cy="7138103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0929CF5F-4897-2849-B4AE-7794A9D3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22375"/>
            <a:ext cx="8128000" cy="5413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8150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45</Words>
  <Application>Microsoft Office PowerPoint</Application>
  <PresentationFormat>Произвольный</PresentationFormat>
  <Paragraphs>6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Неизвестный пользователь</dc:creator>
  <cp:lastModifiedBy>Алексей</cp:lastModifiedBy>
  <cp:revision>18</cp:revision>
  <dcterms:created xsi:type="dcterms:W3CDTF">2020-01-29T17:11:11Z</dcterms:created>
  <dcterms:modified xsi:type="dcterms:W3CDTF">2023-03-16T11:17:56Z</dcterms:modified>
</cp:coreProperties>
</file>