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get.pxhere.com/photo/wildlife-mammal-wolf-predator-coyote-fauna-vertebrate-attention-wildlife-photography-carnivores-european-wolf-canis-lupus-jackal-dog-like-mammal-red-wolf-kit-fox-saarloos-wolfdog-wolfdog-czechoslovakian-wolfdog-east-siberian-laika-canis-lupus-tundrarum-tamaskan-dog-grey-fox-549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1648948997_51-vsegda-pomnim-com-p-volk-v-lesu-letom-foto-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Shatenev_K_Volk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2023-03-14T06:04:37Z</dcterms:created>
  <dcterms:modified xsi:type="dcterms:W3CDTF">2023-03-14T08:38:35Z</dcterms:modified>
</cp:coreProperties>
</file>