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60" r:id="rId5"/>
    <p:sldId id="262" r:id="rId6"/>
    <p:sldId id="264" r:id="rId7"/>
    <p:sldId id="266" r:id="rId8"/>
    <p:sldId id="267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4EECC2-841D-4B80-A0A9-657A50A5E65B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915BA6-00D5-490D-BF7C-4CEDB6A540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Тур-слёт 2023.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61048"/>
            <a:ext cx="6400800" cy="1752600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“Не физическая сила двигает человека, - считал известный путешественник Карло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Моури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, - а его вера в собственные силы”.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206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 «Детский сад комбинированного вида № 22 «Солнышко»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5301208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Подготовила: </a:t>
            </a:r>
          </a:p>
          <a:p>
            <a:r>
              <a:rPr lang="ru-RU" sz="1400" dirty="0" smtClean="0"/>
              <a:t>Инструктор по физической культуре</a:t>
            </a:r>
          </a:p>
          <a:p>
            <a:r>
              <a:rPr lang="ru-RU" sz="1400" dirty="0" smtClean="0"/>
              <a:t> Кузнецова Людмила Анатольевна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305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4u_UsX_f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9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oBrbk0Mq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32449" cy="4561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908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Песни у костра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1KdULyKCj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104457" cy="41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92080" y="17728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Полоса препятствий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jGrPoPhX-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7"/>
            <a:ext cx="3872965" cy="435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0848"/>
            <a:ext cx="3888432" cy="435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Движение по маршруту с </a:t>
            </a:r>
            <a:r>
              <a:rPr lang="ru-RU" dirty="0" err="1" smtClean="0"/>
              <a:t>речёвками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68322" y="139337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Пение за ранее выученных песен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30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6LEDtsB-I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32448" cy="50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_-lCN3LRD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556792"/>
            <a:ext cx="4464496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46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HtJPyuzdL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104456" cy="472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a69_kVTd5Z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56792"/>
            <a:ext cx="4320480" cy="47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67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wVsHQ8F_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53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4YWDvcH91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8456" y="4046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01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68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Тур-слёт 2023.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Туристята</dc:title>
  <dc:creator>RePack by Diakov</dc:creator>
  <cp:lastModifiedBy>RePack by Diakov</cp:lastModifiedBy>
  <cp:revision>10</cp:revision>
  <dcterms:created xsi:type="dcterms:W3CDTF">2023-11-21T07:04:35Z</dcterms:created>
  <dcterms:modified xsi:type="dcterms:W3CDTF">2023-12-11T05:55:47Z</dcterms:modified>
</cp:coreProperties>
</file>