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RABOTA\MBDOY_21\Konspekti\Frontalnie\К занятию Масленица\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815422" cy="6284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RABOTA\MBDOY_21\Konspekti\Frontalnie\К занятию Масленица\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60" y="548680"/>
            <a:ext cx="8667328" cy="5778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RABOTA\MBDOY_21\Konspekti\Frontalnie\К занятию Масленица\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66146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RABOTA\MBDOY_21\Konspekti\Frontalnie\К занятию Масленица\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632848" cy="6278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RABOTA\MBDOY_21\Konspekti\Frontalnie\К занятию Масленица\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6080"/>
            <a:ext cx="8640960" cy="6526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ABOTA\MBDOY_21\Konspekti\Frontalnie\К занятию Масленица\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84262"/>
            <a:ext cx="8594632" cy="5625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RABOTA\MBDOY_21\Konspekti\Frontalnie\К занятию Масленица\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5544616" cy="6517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RABOTA\MBDOY_21\Konspekti\Frontalnie\К занятию Масленица\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63" y="332656"/>
            <a:ext cx="9033641" cy="6019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RABOTA\MBDOY_21\Konspekti\Frontalnie\К занятию Масленица\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815" y="901228"/>
            <a:ext cx="8728673" cy="5336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RABOTA\MBDOY_21\Konspekti\Frontalnie\К занятию Масленица\000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956551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RABOTA\MBDOY_21\Konspekti\Frontalnie\К занятию Масленица\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016" y="240257"/>
            <a:ext cx="9540552" cy="6357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RABOTA\MBDOY_21\Konspekti\Frontalnie\К занятию Масленица\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560" y="471880"/>
            <a:ext cx="8605544" cy="6125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F1</dc:creator>
  <cp:lastModifiedBy>F1</cp:lastModifiedBy>
  <cp:revision>1</cp:revision>
  <dcterms:created xsi:type="dcterms:W3CDTF">2016-02-12T19:50:19Z</dcterms:created>
  <dcterms:modified xsi:type="dcterms:W3CDTF">2016-02-12T19:55:55Z</dcterms:modified>
</cp:coreProperties>
</file>