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9" r:id="rId3"/>
    <p:sldId id="278" r:id="rId4"/>
    <p:sldId id="273" r:id="rId5"/>
    <p:sldId id="275" r:id="rId6"/>
    <p:sldId id="277" r:id="rId7"/>
    <p:sldId id="289" r:id="rId8"/>
    <p:sldId id="276" r:id="rId9"/>
    <p:sldId id="290" r:id="rId10"/>
    <p:sldId id="274" r:id="rId11"/>
    <p:sldId id="280" r:id="rId12"/>
    <p:sldId id="281" r:id="rId13"/>
    <p:sldId id="282" r:id="rId14"/>
    <p:sldId id="283" r:id="rId15"/>
    <p:sldId id="284" r:id="rId16"/>
    <p:sldId id="286" r:id="rId17"/>
    <p:sldId id="288" r:id="rId18"/>
    <p:sldId id="292" r:id="rId19"/>
    <p:sldId id="294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20880" cy="561662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МДОУ №10 детский сад «Солнышко» НСП «Чудо-остров»</a:t>
            </a:r>
            <a:r>
              <a:rPr lang="ru-RU" sz="2400" b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семинар </a:t>
            </a:r>
            <a: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творческих способностей дошкольников через нетрадиционные техники изобразительного творчества»</a:t>
            </a:r>
            <a:b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: </a:t>
            </a:r>
            <a:br>
              <a:rPr lang="ru-RU" sz="20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Барышенская Ольга Вячеславовна</a:t>
            </a:r>
            <a:endParaRPr lang="ru-RU" sz="2000" b="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8496944" cy="144016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.Творческий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- это настоящее чудо.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Понаблюдайте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дети раскрывают свои уникальные способности и за радостью, которую им доставляет созидание.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начинают чувствовать пользу творчества и верят, что ошибки - это всего лишь шаги к достижению цели, а не препятствие, как в творчестве, так и во всех аспектах 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2161" y="2642408"/>
            <a:ext cx="4652488" cy="3489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962" y="2652470"/>
            <a:ext cx="4732976" cy="35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01148" y="2620508"/>
            <a:ext cx="2561866" cy="835460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9909"/>
            <a:ext cx="3246985" cy="24352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t="2189" r="26120"/>
          <a:stretch/>
        </p:blipFill>
        <p:spPr>
          <a:xfrm>
            <a:off x="6177744" y="3038238"/>
            <a:ext cx="2454897" cy="3591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83006"/>
            <a:ext cx="4248472" cy="3186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4"/>
          <a:stretch/>
        </p:blipFill>
        <p:spPr>
          <a:xfrm>
            <a:off x="323528" y="188640"/>
            <a:ext cx="2933751" cy="25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3888" y="356502"/>
            <a:ext cx="2658126" cy="83546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Оттиск поролоновой губкой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4609" y="2627359"/>
            <a:ext cx="4187958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1"/>
          <a:stretch/>
        </p:blipFill>
        <p:spPr>
          <a:xfrm rot="5400000">
            <a:off x="-579421" y="3546245"/>
            <a:ext cx="3398948" cy="2012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5369" y="2620982"/>
            <a:ext cx="4152461" cy="31143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4851" r="12686" b="467"/>
          <a:stretch/>
        </p:blipFill>
        <p:spPr>
          <a:xfrm rot="5400000">
            <a:off x="420555" y="850695"/>
            <a:ext cx="1503621" cy="19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6354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вилкой, щеткой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5100" r="20330" b="6044"/>
          <a:stretch/>
        </p:blipFill>
        <p:spPr>
          <a:xfrm>
            <a:off x="4283968" y="1948789"/>
            <a:ext cx="4424029" cy="4536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12179" r="3996" b="19348"/>
          <a:stretch/>
        </p:blipFill>
        <p:spPr>
          <a:xfrm rot="5400000">
            <a:off x="-384726" y="2722611"/>
            <a:ext cx="4981434" cy="29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6669" y="177107"/>
            <a:ext cx="3378206" cy="83546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9910" r="8942" b="10293"/>
          <a:stretch/>
        </p:blipFill>
        <p:spPr>
          <a:xfrm rot="5400000">
            <a:off x="-256636" y="879144"/>
            <a:ext cx="3383484" cy="2511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t="10521" r="5269" b="10575"/>
          <a:stretch/>
        </p:blipFill>
        <p:spPr>
          <a:xfrm rot="5400000">
            <a:off x="6342014" y="893198"/>
            <a:ext cx="3079803" cy="2483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5" b="24552"/>
          <a:stretch/>
        </p:blipFill>
        <p:spPr>
          <a:xfrm>
            <a:off x="1115616" y="4005064"/>
            <a:ext cx="7380312" cy="26194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980" r="18955" b="8258"/>
          <a:stretch/>
        </p:blipFill>
        <p:spPr>
          <a:xfrm rot="5400000">
            <a:off x="3214533" y="1095073"/>
            <a:ext cx="2792729" cy="26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146" y="2433200"/>
            <a:ext cx="3312366" cy="2484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7201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Обрывная аппликация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5541402" cy="32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8916" y="332656"/>
            <a:ext cx="5970494" cy="8354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2476" y="3427649"/>
            <a:ext cx="3888941" cy="2916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b="10063"/>
          <a:stretch/>
        </p:blipFill>
        <p:spPr>
          <a:xfrm rot="5400000">
            <a:off x="5249973" y="1929740"/>
            <a:ext cx="4450065" cy="301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r="44" b="8303"/>
          <a:stretch/>
        </p:blipFill>
        <p:spPr>
          <a:xfrm rot="16200000">
            <a:off x="-578534" y="2316609"/>
            <a:ext cx="4311582" cy="27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692696"/>
            <a:ext cx="5970494" cy="8354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нитью, выдуванием из трубочки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6082" r="23348" b="6514"/>
          <a:stretch/>
        </p:blipFill>
        <p:spPr>
          <a:xfrm rot="5400000">
            <a:off x="4230968" y="1785295"/>
            <a:ext cx="4996610" cy="453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055" y="2181368"/>
            <a:ext cx="4996609" cy="37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404664"/>
            <a:ext cx="5970494" cy="8354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свечой, монотипия, рисование по тарелке «Рыбка»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6504" r="4367" b="6666"/>
          <a:stretch/>
        </p:blipFill>
        <p:spPr>
          <a:xfrm>
            <a:off x="4911106" y="1361439"/>
            <a:ext cx="3728175" cy="2650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41095" r="1763" b="8059"/>
          <a:stretch/>
        </p:blipFill>
        <p:spPr>
          <a:xfrm>
            <a:off x="1475656" y="4149080"/>
            <a:ext cx="6882084" cy="25677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2052" r="15441"/>
          <a:stretch/>
        </p:blipFill>
        <p:spPr bwMode="auto">
          <a:xfrm>
            <a:off x="1115616" y="1349577"/>
            <a:ext cx="3342169" cy="265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2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603" y="2173201"/>
            <a:ext cx="4644008" cy="3483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7" y="2276872"/>
            <a:ext cx="4860032" cy="36450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9598" y="404664"/>
            <a:ext cx="7540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моей работы показывает, что именно нетрадиционные техники рисования в большей степени способствуют развитию у детей творчества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75448" y="260648"/>
            <a:ext cx="4752528" cy="115212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Times New Roman"/>
                <a:ea typeface="Calibri"/>
              </a:rPr>
              <a:t>Формирование творческой личности - одна из самых важных задач педагогической теории и практики на современном этапе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Calibri"/>
              </a:rPr>
              <a:t>развития.</a:t>
            </a:r>
          </a:p>
          <a:p>
            <a:pPr algn="l"/>
            <a:endParaRPr lang="ru-RU" sz="140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563888" y="3429000"/>
            <a:ext cx="4824536" cy="2520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7058" y="5202603"/>
            <a:ext cx="8388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 в своём эстетическом развитии проходит путь от простого наглядно чувственного впечатления до создания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оригинального образа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 - выразительными средствами</a:t>
            </a:r>
          </a:p>
        </p:txBody>
      </p:sp>
      <p:pic>
        <p:nvPicPr>
          <p:cNvPr id="1026" name="Picture 2" descr="D:\ЗАГРУЗКИ\child-drawing_Snaps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54" y="1304550"/>
            <a:ext cx="5822517" cy="38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8136904" cy="158417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своей работы я считаю не только процесс развития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 во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видах его творческой деятельности, но и сохранение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навыков, которые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помогут им в будущем совершенствовать их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потенциальные возможности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22289" r="15075" b="3083"/>
          <a:stretch/>
        </p:blipFill>
        <p:spPr>
          <a:xfrm>
            <a:off x="1055309" y="1440232"/>
            <a:ext cx="6905767" cy="51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8640"/>
            <a:ext cx="8784976" cy="1290356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352928" cy="2448272"/>
          </a:xfrm>
        </p:spPr>
        <p:txBody>
          <a:bodyPr>
            <a:norm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 smtClean="0">
              <a:latin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Нетрадиционные техники – это большой толчок к развитию воображения, творчества, проявлению самостоятельности, инициативы, выражения индивидуальности ребенка. </a:t>
            </a:r>
            <a:r>
              <a:rPr lang="ru-RU" sz="18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Психологи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и педагоги пришла выводу, что раннее развитие способности к творчеству, уже в дошкольном детстве – залог будущих 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успехов.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algn="l"/>
            <a:endParaRPr lang="ru-RU" sz="1400" cap="all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2462"/>
            <a:ext cx="6552728" cy="46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24" y="1196752"/>
            <a:ext cx="7092280" cy="53192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8302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Поастилинография</a:t>
            </a:r>
            <a:r>
              <a:rPr lang="ru-RU" dirty="0" smtClean="0"/>
              <a:t> с использованием тыквенных семян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ФГОС ДО одной из приоритетных задач дошкольного образования является создание благоприятных условий развития детей, развитие способностей и творческого потенциала каждого ребенка как субъекта отношений с самим собой, другими детьми, взрослыми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6832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1" r="8292" b="38536"/>
          <a:stretch/>
        </p:blipFill>
        <p:spPr>
          <a:xfrm>
            <a:off x="539021" y="1460977"/>
            <a:ext cx="8385717" cy="24532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11499" y="260648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знакомятся с разнообразием нетрадиционных способов рисования, их особенностями, многообразием материалов, используемых в рисовании, учатся на основе полученных знаний создавать свои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87773"/>
            <a:ext cx="3548225" cy="2661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87773"/>
            <a:ext cx="3568017" cy="267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32656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моей работы является- развитие творческих способностей у детей дошкольного возраста через использование нетрадиционных техник и изобразительной деятельности.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5730" y="2264872"/>
            <a:ext cx="5088564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49344"/>
            <a:ext cx="5976664" cy="44119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536" y="485670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предметно – пространственной среды я учитывала, чтобы содержание носило развивающий характер, и было направлено на развитие творчества каждого ребёнка в соответствии с его индивидуальными возможностями, и возрастным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 (зубные щетки, вилки, трубочки, поролон, вата, восковые мелки, пластилин, свечка, бумага разных видов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993</TotalTime>
  <Words>365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  МДОУ №10 детский сад «Солнышко» НСП «Чудо-остров»    Методический семинар  «Развитие творческих способностей дошкольников через нетрадиционные техники изобразительного творчества»    Подготовила воспитатель :  Барышенская Ольга Вячеславовна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МДОУ №10 детский сад «Солнышко» НСП «Чудо-остров»    Методический семинар  «Развитие творческих способностей дошкольников через нетрадиционные техники изобразительного творчества»   Подготовила воспитатель :  Барышенская Ольга Вячеславовна</dc:title>
  <dc:creator>Пользователь</dc:creator>
  <cp:lastModifiedBy>Пользователь</cp:lastModifiedBy>
  <cp:revision>27</cp:revision>
  <dcterms:created xsi:type="dcterms:W3CDTF">2023-01-04T18:21:14Z</dcterms:created>
  <dcterms:modified xsi:type="dcterms:W3CDTF">2023-01-10T17:30:43Z</dcterms:modified>
</cp:coreProperties>
</file>