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4" r:id="rId4"/>
    <p:sldId id="258" r:id="rId5"/>
    <p:sldId id="276" r:id="rId6"/>
    <p:sldId id="262" r:id="rId7"/>
    <p:sldId id="261" r:id="rId8"/>
    <p:sldId id="268" r:id="rId9"/>
    <p:sldId id="257" r:id="rId10"/>
    <p:sldId id="263" r:id="rId11"/>
    <p:sldId id="260" r:id="rId12"/>
    <p:sldId id="264" r:id="rId13"/>
    <p:sldId id="265" r:id="rId14"/>
    <p:sldId id="266" r:id="rId15"/>
    <p:sldId id="275" r:id="rId16"/>
    <p:sldId id="267" r:id="rId17"/>
    <p:sldId id="269" r:id="rId18"/>
    <p:sldId id="273" r:id="rId19"/>
    <p:sldId id="270" r:id="rId20"/>
    <p:sldId id="272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2DAC3-2901-45C1-834A-0A5B775CF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4DEEAE-EB82-41B6-9496-25AF930FE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7A492-BD2B-4FEF-AE71-B81DD9F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9A1DEC-8791-4B3A-8A8E-D1514CACB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E2F68-3EA2-4EC1-925B-A2ECDF74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1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FCA05-FCF5-42D8-8191-ECE36A5A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42E969-6098-4315-8511-15859FB86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9B493-9239-45FF-A42D-3E6AE366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E3ED20-7A6B-48B8-9038-3EADFD82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56049A-2CBE-4ACA-86E0-005C8B71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8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240807-8078-4A55-A37E-A8BEA2C6F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C1BE08-49D3-46B1-A94D-B83CD9021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EDD82F-343F-4167-B2DC-59875631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4592DB-D846-46CD-B694-F0463B04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2EA1B-FC7E-4D11-8C9B-9F7F73FE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405AC-EDE3-440C-A137-584D3956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B41CC-2CE9-46D3-BC1D-B69D0E974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6902A6-74C6-480D-B3C8-BB14116B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C78D0-7CB7-4C28-8DC7-B15E8BB9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FC973-A808-4F24-A3A6-247DAF3E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1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5F5D7-B2F7-4839-A76A-E7633AB1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539AF9-8E90-4D4D-B2D9-1EA9013DA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DBC6F-2C7B-4113-8E71-0C1B2156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F48D1-3925-4708-8AE4-204D690F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61E99-185A-4CC5-B125-479DD995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2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FC908-E049-4E41-AA8B-9E528E55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10219F-E0C4-4063-8513-C7793C72A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E7BAB8-AF7D-40A3-BB77-9473BDF05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1132EA-10FC-4525-A62F-52025379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931E48-A7B3-44CC-9E18-13686D87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650192-64E1-4316-B70C-7BD9C068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32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2F825-2E53-40F9-B68B-C3603C1C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61124-DA22-4173-AEBE-507AC6EE3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A51F0-EF8C-4D33-9BCA-20B4EA436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583BF-2FFC-4713-8555-1D6E77B9F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ACE2D6-9F6D-43C9-890C-F85DF1203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899513-947F-4844-B682-A9976A8E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661076-333E-4774-AC4A-3B071F20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FEED79-10C0-4C95-B5CA-0529E512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D1AE9-5943-4AEC-9713-E83912AB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4A6CBA-8BAD-485B-A16D-79546CB8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B7FB37-23DE-40B7-8BFE-C5328FCD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9D3D43-0C9D-43E8-BD31-A7345D6D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5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79CCE3-0305-46C1-BEB6-6112BF6A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17334D-95FD-4BA7-A497-339A658F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AAF959-E660-4A58-8067-4F3DFE02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7FFBD-3AAB-4B3B-A630-62B0B7DF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14218-7320-45FD-96CB-379CA9F1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9420FA-0F9A-4FDE-80AC-012B377C2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B47E2E-CE5E-4402-92B3-B2DB51FC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A1412-D047-4FED-921C-E1C1495F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77F56C-C405-41FC-8906-7BFD60C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3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33F90-8AE7-499E-BB63-34FF2AE8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8C9603-50ED-43EE-A499-B3DBB95FA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68750A-BDFF-4BDB-9B46-3939B13D1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F16DD0-DB7E-4026-BF28-AA359F2C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94EB31-0DD1-42A4-96AA-97FB94B1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23B48-123F-4D6B-A741-11662AEF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6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59C83-232B-4332-81F8-8970AB7B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E5248A-FF30-4FBE-AA4E-1E251BD93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E9071-2AE5-4DDC-9321-0BC6825E1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E538-4B01-4676-A3FF-6F5E749A326A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F457E2-DA06-4B91-8659-FA1768F07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EA484-D791-438D-9D42-6A1D85EF4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38F4B-6A29-4411-8A89-6CDFE989C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04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X43gSWR_oNb-vxyxhBB36yMLC1KDe3q3?usp=share_link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rive.google.com/drive/folders/1nQ5kN8FNR0FC9OA60lL9nGnk16bEne4Y?usp=share_link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FBB8B-B536-496E-9C76-0DBEC5BAD3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71611-2955-4A48-B89E-5D7E56465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466" y="1792375"/>
            <a:ext cx="9144000" cy="2274355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мультфильма в старшем дошкольном возрасте»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847DB5-B0EF-4091-82EE-39D688937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6111" y="4406616"/>
            <a:ext cx="3331675" cy="1249326"/>
          </a:xfrm>
        </p:spPr>
        <p:txBody>
          <a:bodyPr>
            <a:normAutofit fontScale="77500" lnSpcReduction="20000"/>
          </a:bodyPr>
          <a:lstStyle/>
          <a:p>
            <a:pPr lvl="0" algn="l"/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подготовительной к школе группы   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Колосенок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Олеся Васильевна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8032" y="408862"/>
            <a:ext cx="84559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«Средняя образовательная школа №4» (дошкольное отделение)</a:t>
            </a:r>
          </a:p>
          <a:p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6949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C1D4B-5DC2-4858-9BA5-2B0058C82A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EF5E-7396-4506-9C0E-40573951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1500242"/>
            <a:ext cx="10515600" cy="167743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Выбираем известную сказку, рассказ или стихотворение (или вспоминаем историю из опыта, или придумываем историю сами), идея — сценарий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C5407-CDE3-4F9E-B57C-7C727E1EBF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230" y="3343260"/>
            <a:ext cx="4441371" cy="283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149020" y="360977"/>
            <a:ext cx="1725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</a:t>
            </a:r>
            <a:r>
              <a:rPr lang="ru-RU" sz="5400" b="1" cap="none" spc="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дея</a:t>
            </a:r>
          </a:p>
        </p:txBody>
      </p:sp>
    </p:spTree>
    <p:extLst>
      <p:ext uri="{BB962C8B-B14F-4D97-AF65-F5344CB8AC3E}">
        <p14:creationId xmlns:p14="http://schemas.microsoft.com/office/powerpoint/2010/main" val="95484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16D3B-4DB6-47BB-A6A1-ABFA8ED3E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BE240-4921-489F-B30C-FD212FC8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177"/>
            <a:ext cx="10515600" cy="26707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Раскадровка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последовательность рисунков, служащая вспомогательным средством при создании мультфильмов. Она помогает визуально представить, каково видение режиссера, каким образом снимать мультфильм.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9B1CC0-5453-425C-997A-20FF291DB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53" y="2997528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7C6C2-730F-49DF-AEF1-536A6F72C5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044" y="2997528"/>
            <a:ext cx="3182587" cy="23869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6C567-C403-4A23-AAE9-0F3540E55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235725"/>
            <a:ext cx="3162546" cy="346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Ира\Desktop\c4deeb08985932b34ad80adf0bc704b2.jpg">
            <a:extLst>
              <a:ext uri="{FF2B5EF4-FFF2-40B4-BE49-F238E27FC236}">
                <a16:creationId xmlns:a16="http://schemas.microsoft.com/office/drawing/2014/main" id="{C8D3F1EB-25E6-4523-A9F9-46F812B1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867" y="2997528"/>
            <a:ext cx="4037012" cy="3032125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39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D6D77-0E40-4487-B189-EBD48E48B5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0A99B-AFB3-4FFF-AD29-4F53EBC6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1" y="365125"/>
            <a:ext cx="10723179" cy="1325563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</a:t>
            </a:r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Изготовление фона и персонажей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9404B-51EF-4961-BBBB-E472851F44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86136" y="2390220"/>
            <a:ext cx="2499136" cy="271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2FADE-8D06-4FA6-9EE9-E3CE039004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92" y="2476761"/>
            <a:ext cx="3360868" cy="252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C2D4B-7738-40D3-A2A5-AC95258DFE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023" y="2489618"/>
            <a:ext cx="3360868" cy="252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681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869CE-4916-42BB-AF8D-3E22849DF2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BC135-80CD-42C3-8051-29650E5B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Съёмка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7B351-F588-4831-B1BB-C655F22899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680" y="2055813"/>
            <a:ext cx="2051732" cy="272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710530-E40B-40A4-B344-7EAB49C3B5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19666" y="2537328"/>
            <a:ext cx="3639292" cy="2163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9D8AF4-F366-4F13-8BCB-BC0DAE9CBE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552" y="1894114"/>
            <a:ext cx="3927236" cy="289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64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8932A-59B1-4314-B70F-CB4D84A90F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B9F19-8269-4B40-A858-9B5E99E7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Озвучка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796" y="1694139"/>
            <a:ext cx="4133605" cy="310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646" y="1694139"/>
            <a:ext cx="4133606" cy="310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17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DD5D4-5347-4509-AD84-4511516E6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1792F-9CF1-45C1-85C7-E204C194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92" y="601047"/>
            <a:ext cx="10515600" cy="76873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Секрет успеха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7BCE79-7A60-424F-B2AB-5DDF906897A9}"/>
              </a:ext>
            </a:extLst>
          </p:cNvPr>
          <p:cNvSpPr/>
          <p:nvPr/>
        </p:nvSpPr>
        <p:spPr>
          <a:xfrm>
            <a:off x="838200" y="1517904"/>
            <a:ext cx="11100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Передний план открыт и не загораживает персонажей.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Статичные предметы (фон) не подвижны в кадре.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декорациях могут происходить изменения (подул ветер-ветки дерева качнулись, слетели листья и т.д.).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кадр не должны попадать посторонние предметы (тени, руки аниматоров).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записи звука – абсолютна тишина в «студии»!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Приветствуется наличие звуковых эффектов (скрип двери, лай собаки, шум моря).</a:t>
            </a:r>
          </a:p>
        </p:txBody>
      </p:sp>
    </p:spTree>
    <p:extLst>
      <p:ext uri="{BB962C8B-B14F-4D97-AF65-F5344CB8AC3E}">
        <p14:creationId xmlns:p14="http://schemas.microsoft.com/office/powerpoint/2010/main" val="335223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92727B-2C46-4F1F-A1CB-D1FC6A7216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0AB24-E6AD-4F42-8D6D-34139DB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Рекомендации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645A46-D2C1-4AAF-9B82-9A5BA255B097}"/>
              </a:ext>
            </a:extLst>
          </p:cNvPr>
          <p:cNvSpPr/>
          <p:nvPr/>
        </p:nvSpPr>
        <p:spPr>
          <a:xfrm>
            <a:off x="2822369" y="1145629"/>
            <a:ext cx="6096000" cy="372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algn="ctr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монтажа: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Movavi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Видеоредактор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Coral video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Киностудия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 Live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 др.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Сохраните видео в следующем формате: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MPEG4; AVI; WMV;  WMX;  MOV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имеющиеся фотографии, аудиозаписи сохраните в единой папке!</a:t>
            </a:r>
          </a:p>
        </p:txBody>
      </p:sp>
    </p:spTree>
    <p:extLst>
      <p:ext uri="{BB962C8B-B14F-4D97-AF65-F5344CB8AC3E}">
        <p14:creationId xmlns:p14="http://schemas.microsoft.com/office/powerpoint/2010/main" val="121537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EE910-B16B-4324-B1BB-FC408A615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489DD-0BE9-484F-AE1C-06F7431F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0661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«Муха - Цокотуха»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8D879F-6D26-4F77-81E6-9277D349E25B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https://drive.google.com/drive/folders/1X43gSWR_oNb-vxyxhBB36yMLC1KDe3q3?usp=share_link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96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656DC0-96AE-4A1E-8AC9-4EF594C47E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5C1D82-7A2A-47D8-AD15-9A417BA73A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709" y="945931"/>
            <a:ext cx="3146989" cy="460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252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0BD47F-88E3-47FE-933C-17DA86183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25D74-6127-4418-B29B-4C359472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734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Мультстудия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274DF2-95CA-4C59-8DB4-7B377F151B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15" y="1147066"/>
            <a:ext cx="5040085" cy="388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273" y="1183793"/>
            <a:ext cx="5843980" cy="3844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47999" y="52333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https://drive.google.com/drive/folders/1nQ5kN8FNR0FC9OA60lL9nGnk16bEne4Y?usp=share_link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966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CA24A-EA87-4555-9A59-E15C2F073B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8C10F-43B7-4829-AC6A-9904B150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130" y="471451"/>
            <a:ext cx="10441172" cy="499317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создать условия для совместной деятельности по мультипликации.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приобрести для создания мультфильма: штатив, освещение;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пополнить материалами для создания фонов, декораций и героев.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91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398D0-C46F-4784-992F-5A3D8E9CEE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3F835-B12F-4918-A151-66821E21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Изученный методический материал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1E6AB3-7570-4D36-B36E-E05D377B1B72}"/>
              </a:ext>
            </a:extLst>
          </p:cNvPr>
          <p:cNvSpPr/>
          <p:nvPr/>
        </p:nvSpPr>
        <p:spPr>
          <a:xfrm>
            <a:off x="1527544" y="3965616"/>
            <a:ext cx="8413483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Долгова, А. Т. Создание мультфильма своими руками посредством проектной деятельности в условиях ДОУ </a:t>
            </a:r>
          </a:p>
          <a:p>
            <a:pPr marL="342900" indent="-342900"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"Издательство АСГАРД", 2016. — С. 22-25. — URL: https://moluch.ru/conf/ped/archive/206/10993/ (дата обращения: 25.01.2023).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AF3556-2AF9-4C72-A2B5-C2607495651E}"/>
              </a:ext>
            </a:extLst>
          </p:cNvPr>
          <p:cNvSpPr/>
          <p:nvPr/>
        </p:nvSpPr>
        <p:spPr>
          <a:xfrm>
            <a:off x="542260" y="1284443"/>
            <a:ext cx="101221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2700" indent="-342900">
              <a:buFont typeface="Wingdings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Ишкова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Е.И. Механизмы влияния мультипликационных фильмов на социально-личностное развитие детей дошкольного возраста. // Дошкольная педагогика. 2013. № 8. С.20 - 23</a:t>
            </a:r>
          </a:p>
          <a:p>
            <a:pPr marL="1295400" indent="-34290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Ю.Е. Мультфильм руками детей. - М.: Просвещение, 2007. 175 с.</a:t>
            </a:r>
          </a:p>
          <a:p>
            <a:pPr marL="1282700" indent="-342900">
              <a:buFont typeface="Wingdings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Милборн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Я рисую мультфильм. М.: РОСМЭН, 2006. 64 с. Тимофеева Л. Л. Мультфильм своими руками. // Воспитатель.</a:t>
            </a:r>
          </a:p>
          <a:p>
            <a:pPr marL="1295400" indent="-34290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10. С. 25-28</a:t>
            </a:r>
          </a:p>
          <a:p>
            <a:pPr marL="1282700" indent="-34290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образования. М.; 2013. - 29 с</a:t>
            </a:r>
            <a:endParaRPr lang="ru-RU" sz="2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77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D63B8-30E2-4952-B88F-5AA30E3B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C43DF-C6E3-4716-907D-1D9B4192B0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2" descr="C:\Users\user\Desktop\kino_1_5e4150d19a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9624" y="562152"/>
            <a:ext cx="9415603" cy="5232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51-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6128" y="1071844"/>
            <a:ext cx="2869948" cy="3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1102" y="36899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93106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19A347-1425-4830-A0CD-D3D0FB790A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20A3D-9AFD-4836-9D3C-3A770080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717" y="199697"/>
            <a:ext cx="4424856" cy="1156137"/>
          </a:xfrm>
        </p:spPr>
        <p:txBody>
          <a:bodyPr>
            <a:normAutofit/>
          </a:bodyPr>
          <a:lstStyle/>
          <a:p>
            <a:pPr algn="ctr"/>
            <a:r>
              <a:rPr lang="ru-RU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История</a:t>
            </a:r>
          </a:p>
        </p:txBody>
      </p:sp>
      <p:pic>
        <p:nvPicPr>
          <p:cNvPr id="1026" name="Picture 2" descr="Реферат На Тему История Мультипликации">
            <a:extLst>
              <a:ext uri="{FF2B5EF4-FFF2-40B4-BE49-F238E27FC236}">
                <a16:creationId xmlns:a16="http://schemas.microsoft.com/office/drawing/2014/main" id="{477683DB-8773-467B-A499-51520E34B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2954" y="3180058"/>
            <a:ext cx="3611526" cy="32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Реферат На Тему История Мультипликации">
            <a:extLst>
              <a:ext uri="{FF2B5EF4-FFF2-40B4-BE49-F238E27FC236}">
                <a16:creationId xmlns:a16="http://schemas.microsoft.com/office/drawing/2014/main" id="{7C8E0BE6-4B8C-448F-8005-1C8F54529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0438" y="3180058"/>
            <a:ext cx="4050111" cy="32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5E410-B47B-4ED2-9DA4-544B4BE5A1BE}"/>
              </a:ext>
            </a:extLst>
          </p:cNvPr>
          <p:cNvSpPr txBox="1"/>
          <p:nvPr/>
        </p:nvSpPr>
        <p:spPr>
          <a:xfrm>
            <a:off x="2779776" y="1163425"/>
            <a:ext cx="716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1912 году Владислав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Старевич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снимает первый в мире кукольный мультипликационный мультфильм о жуках-рогачах.</a:t>
            </a:r>
          </a:p>
        </p:txBody>
      </p:sp>
    </p:spTree>
    <p:extLst>
      <p:ext uri="{BB962C8B-B14F-4D97-AF65-F5344CB8AC3E}">
        <p14:creationId xmlns:p14="http://schemas.microsoft.com/office/powerpoint/2010/main" val="232332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B307C5-23D6-403F-9AAF-DF7D9072D3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47F0-6CAB-47A8-8827-F0BC402C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8" y="365125"/>
            <a:ext cx="9822712" cy="2346177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1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458" y="544286"/>
            <a:ext cx="8817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Мультипликация (анимация) –воспроизведение последовательности  картинок, создающих впечатление движущегося изображения.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500" y="3880545"/>
            <a:ext cx="2975898" cy="219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541" y="3880545"/>
            <a:ext cx="3051316" cy="226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921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878586-6207-4981-B53E-6EDF72D0E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0E33A4-B661-4D1C-A439-280C7727AC00}"/>
              </a:ext>
            </a:extLst>
          </p:cNvPr>
          <p:cNvSpPr/>
          <p:nvPr/>
        </p:nvSpPr>
        <p:spPr>
          <a:xfrm>
            <a:off x="3293554" y="245400"/>
            <a:ext cx="5264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анимации</a:t>
            </a:r>
            <a:endParaRPr lang="ru-RU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Ира\Desktop\ejirvtumane(1).jpg">
            <a:extLst>
              <a:ext uri="{FF2B5EF4-FFF2-40B4-BE49-F238E27FC236}">
                <a16:creationId xmlns:a16="http://schemas.microsoft.com/office/drawing/2014/main" id="{0CDD4845-6399-44BF-AE55-07C78E078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0876" y="1854604"/>
            <a:ext cx="3290877" cy="187664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7F9D6-27FA-4E57-8293-D40F41B6CF9E}"/>
              </a:ext>
            </a:extLst>
          </p:cNvPr>
          <p:cNvSpPr txBox="1"/>
          <p:nvPr/>
        </p:nvSpPr>
        <p:spPr>
          <a:xfrm>
            <a:off x="8558201" y="1229464"/>
            <a:ext cx="325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Перекладная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Ира\Desktop\4026d5ce849d77eade116318f752ed57.jpg">
            <a:extLst>
              <a:ext uri="{FF2B5EF4-FFF2-40B4-BE49-F238E27FC236}">
                <a16:creationId xmlns:a16="http://schemas.microsoft.com/office/drawing/2014/main" id="{0A2A68DE-9B6C-4F3A-805B-CE66B0C3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465" y="4242728"/>
            <a:ext cx="3188499" cy="2103795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BDAA0-5B46-428B-B1C1-9F36BA1190A0}"/>
              </a:ext>
            </a:extLst>
          </p:cNvPr>
          <p:cNvSpPr txBox="1"/>
          <p:nvPr/>
        </p:nvSpPr>
        <p:spPr>
          <a:xfrm>
            <a:off x="5648422" y="3731252"/>
            <a:ext cx="293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Живописная (рисованная)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17FDDE-01A6-4ECB-B61A-80D48E679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506" y="4200208"/>
            <a:ext cx="3290877" cy="2558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BD6E5F-2D54-4F75-A71F-E4F925C0D293}"/>
              </a:ext>
            </a:extLst>
          </p:cNvPr>
          <p:cNvSpPr txBox="1"/>
          <p:nvPr/>
        </p:nvSpPr>
        <p:spPr>
          <a:xfrm>
            <a:off x="1832897" y="3631719"/>
            <a:ext cx="310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Объёмная (кукольная, пластилиновая)</a:t>
            </a:r>
          </a:p>
        </p:txBody>
      </p:sp>
      <p:pic>
        <p:nvPicPr>
          <p:cNvPr id="12" name="Picture 4" descr="C:\Users\Ира\Desktop\smeshariki1.jpg">
            <a:extLst>
              <a:ext uri="{FF2B5EF4-FFF2-40B4-BE49-F238E27FC236}">
                <a16:creationId xmlns:a16="http://schemas.microsoft.com/office/drawing/2014/main" id="{028FDDCD-01E0-47AB-AA7D-90417094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81" y="1715764"/>
            <a:ext cx="2508249" cy="155114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Ира\Desktop\x0k7kSY.jpg">
            <a:extLst>
              <a:ext uri="{FF2B5EF4-FFF2-40B4-BE49-F238E27FC236}">
                <a16:creationId xmlns:a16="http://schemas.microsoft.com/office/drawing/2014/main" id="{1D2FF1C6-CB8E-42E9-858A-4E124BF2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639" y="1617239"/>
            <a:ext cx="2745341" cy="1663525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27E74-F734-44E3-979C-948EEB9A2E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978" y="1617239"/>
            <a:ext cx="2745342" cy="1919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060B9A-CE45-4DE1-BE2A-2EFF202AB9A9}"/>
              </a:ext>
            </a:extLst>
          </p:cNvPr>
          <p:cNvSpPr txBox="1"/>
          <p:nvPr/>
        </p:nvSpPr>
        <p:spPr>
          <a:xfrm>
            <a:off x="1924493" y="1168730"/>
            <a:ext cx="38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1287C3"/>
              </a:buClr>
              <a:buSzPct val="145000"/>
              <a:buFont typeface="Arial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Компьютерная анимация 2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3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BD765-A3B5-42BC-8F96-B39CFAD9FFAD}"/>
              </a:ext>
            </a:extLst>
          </p:cNvPr>
          <p:cNvSpPr txBox="1"/>
          <p:nvPr/>
        </p:nvSpPr>
        <p:spPr>
          <a:xfrm>
            <a:off x="237575" y="3272639"/>
            <a:ext cx="329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анимация 2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3616F-BE7D-40BD-9AC2-DFBF30F841D7}"/>
              </a:ext>
            </a:extLst>
          </p:cNvPr>
          <p:cNvSpPr txBox="1"/>
          <p:nvPr/>
        </p:nvSpPr>
        <p:spPr>
          <a:xfrm>
            <a:off x="3735857" y="3316678"/>
            <a:ext cx="329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287C3"/>
              </a:buClr>
              <a:buSzPct val="145000"/>
              <a:buFont typeface="Arial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анимация 3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7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66C37-9830-4E8C-BB89-59BB7C2E40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6229A-3603-4817-BFA6-07351B5B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351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</a:t>
            </a:r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Основные техники анимации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CD3D00-D7A4-4788-98B6-FE4F3A641433}"/>
              </a:ext>
            </a:extLst>
          </p:cNvPr>
          <p:cNvSpPr/>
          <p:nvPr/>
        </p:nvSpPr>
        <p:spPr>
          <a:xfrm>
            <a:off x="1372467" y="744093"/>
            <a:ext cx="2312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Кукольная анимация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12A903-B541-464A-91FB-3E90E49EF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684" y="1323249"/>
            <a:ext cx="2674321" cy="1787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716DAF-2C69-453B-826E-B48A28E4C120}"/>
              </a:ext>
            </a:extLst>
          </p:cNvPr>
          <p:cNvSpPr/>
          <p:nvPr/>
        </p:nvSpPr>
        <p:spPr>
          <a:xfrm>
            <a:off x="4907478" y="903386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Песочная анимация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F0333A-CEA7-4854-9B1F-09167C113B48}"/>
              </a:ext>
            </a:extLst>
          </p:cNvPr>
          <p:cNvSpPr/>
          <p:nvPr/>
        </p:nvSpPr>
        <p:spPr>
          <a:xfrm>
            <a:off x="8191008" y="672910"/>
            <a:ext cx="2667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 Рисованная анимация 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F4E821D-443B-475B-8347-F6EAEF8A0A55}"/>
              </a:ext>
            </a:extLst>
          </p:cNvPr>
          <p:cNvSpPr/>
          <p:nvPr/>
        </p:nvSpPr>
        <p:spPr>
          <a:xfrm>
            <a:off x="791828" y="2990371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Пластилиновая анимация</a:t>
            </a:r>
            <a:endParaRPr lang="ru-RU" dirty="0"/>
          </a:p>
        </p:txBody>
      </p:sp>
      <p:pic>
        <p:nvPicPr>
          <p:cNvPr id="2050" name="Picture 2" descr="https://i.ytimg.com/vi/h6X37FygIy4/maxresdefaul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28" y="3416129"/>
            <a:ext cx="3101004" cy="174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i.ytimg.com/vi/pzIFpb1_8wE/maxresdefaul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575" y="1104231"/>
            <a:ext cx="2816958" cy="158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456924" y="3464471"/>
            <a:ext cx="2285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Силуэтная анимация</a:t>
            </a:r>
            <a:endParaRPr lang="ru-RU" dirty="0"/>
          </a:p>
        </p:txBody>
      </p:sp>
      <p:pic>
        <p:nvPicPr>
          <p:cNvPr id="2064" name="Picture 16" descr="https://i1.wp.com/s1.babiki.ru/uploads/images/02/14/78/2018/08/29/11205c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6543" y="1079681"/>
            <a:ext cx="2296886" cy="1988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C:\Users\Ира\Desktop\454146_900.jpg">
            <a:extLst>
              <a:ext uri="{FF2B5EF4-FFF2-40B4-BE49-F238E27FC236}">
                <a16:creationId xmlns:a16="http://schemas.microsoft.com/office/drawing/2014/main" id="{FEBA082F-0DC4-474B-AADF-C5CB7A7E9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2688" y="4071613"/>
            <a:ext cx="2533650" cy="1825486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C:\Users\Ира\Desktop\909f102b-4b65-4304-a265-5915cbf6a811.jpg">
            <a:extLst>
              <a:ext uri="{FF2B5EF4-FFF2-40B4-BE49-F238E27FC236}">
                <a16:creationId xmlns:a16="http://schemas.microsoft.com/office/drawing/2014/main" id="{362F7F0E-F9C6-4D77-9F97-FE537A5C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457" y="3649137"/>
            <a:ext cx="3131726" cy="1761182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4F7C0-C9EA-434F-AFB0-7BC2F06FE593}"/>
              </a:ext>
            </a:extLst>
          </p:cNvPr>
          <p:cNvSpPr txBox="1"/>
          <p:nvPr/>
        </p:nvSpPr>
        <p:spPr>
          <a:xfrm>
            <a:off x="8025424" y="3175037"/>
            <a:ext cx="279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анимация</a:t>
            </a:r>
          </a:p>
        </p:txBody>
      </p:sp>
    </p:spTree>
    <p:extLst>
      <p:ext uri="{BB962C8B-B14F-4D97-AF65-F5344CB8AC3E}">
        <p14:creationId xmlns:p14="http://schemas.microsoft.com/office/powerpoint/2010/main" val="372260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115469-731E-473D-8A60-CE02EE3A1B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BD6CF-3ECC-429D-A297-18412644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15" y="1086416"/>
            <a:ext cx="10515600" cy="3909286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мультфильма затрагивает почти все 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детской деятельности: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речевую 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игровую 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изобразительную 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музыкальную и др.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739895-76AA-4687-8ADF-D744BF838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067" y="4866290"/>
            <a:ext cx="3080637" cy="15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9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769BE-C97F-4FBB-9D6C-6F3BD994DD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BF35D-86A1-495A-AF63-0BD262F5C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71" y="1282534"/>
            <a:ext cx="3615241" cy="37332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CBCEC-176B-4BD7-9C59-4A60A761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Материально техническое обеспечение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4755B-A076-465F-94F5-B507DD31C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121" y="1500683"/>
            <a:ext cx="4977708" cy="308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503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8B39F6-546E-423D-9830-CE6112F61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F81C1-8FA2-4510-A07D-0C51E547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17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</a:t>
            </a:r>
            <a:r>
              <a:rPr lang="ru-RU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Процесс создания мультфильма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E5CE-4270-4398-9B88-569A00B8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197" y="2161309"/>
            <a:ext cx="7113320" cy="33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36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555</Words>
  <Application>Microsoft Office PowerPoint</Application>
  <PresentationFormat>Широкоэкранный</PresentationFormat>
  <Paragraphs>61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«Создание мультфильма в старшем дошкольном возрасте»</vt:lpstr>
      <vt:lpstr>Цель: создать условия для совместной деятельности по мультипликации. Задачи: приобрести для создания мультфильма: штатив, освещение; пополнить материалами для создания фонов, декораций и героев. </vt:lpstr>
      <vt:lpstr>История</vt:lpstr>
      <vt:lpstr>  </vt:lpstr>
      <vt:lpstr>Презентация PowerPoint</vt:lpstr>
      <vt:lpstr>         Основные техники анимации</vt:lpstr>
      <vt:lpstr>Создание мультфильма затрагивает почти все  виды детской деятельности: речевую  игровую  познавательную  изобразительную  музыкальную и др. </vt:lpstr>
      <vt:lpstr>Материально техническое обеспечение</vt:lpstr>
      <vt:lpstr>    Процесс создания мультфильма</vt:lpstr>
      <vt:lpstr>     Выбираем известную сказку, рассказ или стихотворение (или вспоминаем историю из опыта, или придумываем историю сами), идея — сценарий</vt:lpstr>
      <vt:lpstr>Раскадровка  Это последовательность рисунков, служащая вспомогательным средством при создании мультфильмов. Она помогает визуально представить, каково видение режиссера, каким образом снимать мультфильм.</vt:lpstr>
      <vt:lpstr>      Изготовление фона и персонажей</vt:lpstr>
      <vt:lpstr>Съёмка</vt:lpstr>
      <vt:lpstr>Озвучка</vt:lpstr>
      <vt:lpstr>Секрет успеха</vt:lpstr>
      <vt:lpstr>Рекомендации </vt:lpstr>
      <vt:lpstr>«Муха - Цокотуха»</vt:lpstr>
      <vt:lpstr>Презентация PowerPoint</vt:lpstr>
      <vt:lpstr>Мультстудия</vt:lpstr>
      <vt:lpstr>Изученный методический материал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«Опыт создания мультфильма, как способ развития познавательных, творческих и художественных способностей детей дошкольного возраста »</dc:title>
  <dc:creator>AMCV-i3</dc:creator>
  <cp:lastModifiedBy>AMCV-i3</cp:lastModifiedBy>
  <cp:revision>41</cp:revision>
  <dcterms:created xsi:type="dcterms:W3CDTF">2023-01-25T09:16:57Z</dcterms:created>
  <dcterms:modified xsi:type="dcterms:W3CDTF">2023-03-26T08:40:20Z</dcterms:modified>
</cp:coreProperties>
</file>