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5" r:id="rId3"/>
    <p:sldId id="264" r:id="rId4"/>
    <p:sldId id="258" r:id="rId5"/>
    <p:sldId id="263" r:id="rId6"/>
    <p:sldId id="268" r:id="rId7"/>
    <p:sldId id="260" r:id="rId8"/>
    <p:sldId id="262" r:id="rId9"/>
    <p:sldId id="261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224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F004-36EE-4561-9934-325AEA7ECEE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564ED-4D3A-41B8-8928-395D68CAE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CB92E-407C-4A80-BE58-AA66B84EED0E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F7253-AF3C-497E-92E8-670E4F3DDF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el-ab.ru/foto3.png?i=30274&amp;k=foto-detskij-sad-solnish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www.filipp-ok.ru/files/pedchitan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748615" cy="3922295"/>
          </a:xfrm>
          <a:prstGeom prst="rect">
            <a:avLst/>
          </a:prstGeom>
          <a:noFill/>
        </p:spPr>
      </p:pic>
      <p:pic>
        <p:nvPicPr>
          <p:cNvPr id="6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428652"/>
            <a:ext cx="10215634" cy="7715303"/>
          </a:xfrm>
          <a:prstGeom prst="rect">
            <a:avLst/>
          </a:prstGeom>
          <a:noFill/>
        </p:spPr>
      </p:pic>
      <p:pic>
        <p:nvPicPr>
          <p:cNvPr id="1036" name="Picture 12" descr="http://detsad25.my1.ru/0_7891f_7b383bed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85860"/>
            <a:ext cx="2571768" cy="2571768"/>
          </a:xfrm>
          <a:prstGeom prst="rect">
            <a:avLst/>
          </a:prstGeom>
          <a:noFill/>
        </p:spPr>
      </p:pic>
      <p:pic>
        <p:nvPicPr>
          <p:cNvPr id="1030" name="Picture 6" descr="http://images.clipartpanda.com/precipitation-clipart-rain-clou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785926"/>
            <a:ext cx="6096000" cy="4572000"/>
          </a:xfrm>
          <a:prstGeom prst="rect">
            <a:avLst/>
          </a:prstGeom>
          <a:noFill/>
        </p:spPr>
      </p:pic>
      <p:pic>
        <p:nvPicPr>
          <p:cNvPr id="1034" name="Picture 10" descr="https://img-fotki.yandex.ru/get/15596/66018960.f/0_d4171_59f04ecc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2500306"/>
            <a:ext cx="1471614" cy="167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el-ab.ru/foto3.png?i=30274&amp;k=foto-detskij-sad-solnish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www.filipp-ok.ru/files/pedchitan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748615" cy="3922295"/>
          </a:xfrm>
          <a:prstGeom prst="rect">
            <a:avLst/>
          </a:prstGeom>
          <a:noFill/>
        </p:spPr>
      </p:pic>
      <p:pic>
        <p:nvPicPr>
          <p:cNvPr id="6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357214"/>
            <a:ext cx="10215634" cy="771530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214422"/>
            <a:ext cx="11160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1934" y="1214422"/>
            <a:ext cx="122020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1214422"/>
            <a:ext cx="1031052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429000"/>
            <a:ext cx="118494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3429000"/>
            <a:ext cx="139974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Ы</a:t>
            </a:r>
            <a:endParaRPr lang="ru-RU" sz="115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29454" y="3429000"/>
            <a:ext cx="1016625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Э</a:t>
            </a:r>
            <a:endParaRPr lang="ru-RU" sz="115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  <p:pic>
        <p:nvPicPr>
          <p:cNvPr id="2" name="Picture 26" descr="http://center.volzhsky.ru/application/sectionfiles/img/c85d4ccaa69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71678"/>
            <a:ext cx="1566129" cy="1428760"/>
          </a:xfrm>
          <a:prstGeom prst="rect">
            <a:avLst/>
          </a:prstGeom>
          <a:noFill/>
        </p:spPr>
      </p:pic>
      <p:pic>
        <p:nvPicPr>
          <p:cNvPr id="20482" name="Picture 2" descr="https://www.westtrek.com/wp-content/uploads/2016/05/800px-Mountain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14554"/>
            <a:ext cx="1928826" cy="1219982"/>
          </a:xfrm>
          <a:prstGeom prst="rect">
            <a:avLst/>
          </a:prstGeom>
          <a:noFill/>
        </p:spPr>
      </p:pic>
      <p:pic>
        <p:nvPicPr>
          <p:cNvPr id="20484" name="Picture 4" descr="http://www.playcast.ru/uploads/2016/11/08/2046170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7598">
            <a:off x="5139483" y="2036873"/>
            <a:ext cx="1005622" cy="1643074"/>
          </a:xfrm>
          <a:prstGeom prst="rect">
            <a:avLst/>
          </a:prstGeom>
          <a:noFill/>
        </p:spPr>
      </p:pic>
      <p:pic>
        <p:nvPicPr>
          <p:cNvPr id="20486" name="Picture 6" descr="https://ds03.infourok.ru/uploads/ex/07eb/000153f2-a3dc3726/hello_html_m1cc6ed4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071678"/>
            <a:ext cx="1675761" cy="15716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3786190"/>
            <a:ext cx="11801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3714752"/>
            <a:ext cx="11128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786190"/>
            <a:ext cx="8787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</a:t>
            </a:r>
            <a:endParaRPr lang="ru-RU" sz="9600" dirty="0">
              <a:ln w="635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3786190"/>
            <a:ext cx="7553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  <p:sp>
        <p:nvSpPr>
          <p:cNvPr id="15364" name="AutoShape 4" descr="https://fs.4geo.ru/get/editors/landingpage/1473935695-7950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fs.4geo.ru/get/editors/landingpage/1473935695-79501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80" name="Picture 20" descr="http://www.clubpenguinwiki.info/static/images/www/5/56/SpringFlowersV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857364"/>
            <a:ext cx="1021999" cy="1785926"/>
          </a:xfrm>
          <a:prstGeom prst="rect">
            <a:avLst/>
          </a:prstGeom>
          <a:noFill/>
        </p:spPr>
      </p:pic>
      <p:pic>
        <p:nvPicPr>
          <p:cNvPr id="15382" name="Picture 22" descr="http://www.playcast.ru/uploads/2016/03/29/180478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928802"/>
            <a:ext cx="1787604" cy="1643074"/>
          </a:xfrm>
          <a:prstGeom prst="rect">
            <a:avLst/>
          </a:prstGeom>
          <a:noFill/>
        </p:spPr>
      </p:pic>
      <p:pic>
        <p:nvPicPr>
          <p:cNvPr id="15384" name="Picture 24" descr="http://clipartix.com/wp-content/uploads/2016/04/Whale-cartoon-clip-art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928802"/>
            <a:ext cx="1910532" cy="1500198"/>
          </a:xfrm>
          <a:prstGeom prst="rect">
            <a:avLst/>
          </a:prstGeom>
          <a:noFill/>
        </p:spPr>
      </p:pic>
      <p:pic>
        <p:nvPicPr>
          <p:cNvPr id="15386" name="Picture 26" descr="http://center.volzhsky.ru/application/sectionfiles/img/c85d4ccaa69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000240"/>
            <a:ext cx="1566129" cy="1428760"/>
          </a:xfrm>
          <a:prstGeom prst="rect">
            <a:avLst/>
          </a:prstGeom>
          <a:noFill/>
        </p:spPr>
      </p:pic>
      <p:pic>
        <p:nvPicPr>
          <p:cNvPr id="15388" name="Picture 28" descr="http://clipartix.com/wp-content/uploads/2016/04/Umbrella-clip-art-free-download-free-clipart-image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143116"/>
            <a:ext cx="1516385" cy="142876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785786" y="3786190"/>
            <a:ext cx="8162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3786190"/>
            <a:ext cx="9140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571868" y="3786190"/>
            <a:ext cx="11272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14942" y="3786190"/>
            <a:ext cx="11160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000892" y="3786190"/>
            <a:ext cx="11801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  <p:pic>
        <p:nvPicPr>
          <p:cNvPr id="19458" name="Picture 2" descr="https://www.bloomchase.com/uploads/news-pictures/19-forest-park-blog-post-image-2017010304443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1864889" cy="1832815"/>
          </a:xfrm>
          <a:prstGeom prst="rect">
            <a:avLst/>
          </a:prstGeom>
          <a:noFill/>
        </p:spPr>
      </p:pic>
      <p:pic>
        <p:nvPicPr>
          <p:cNvPr id="3" name="Picture 22" descr="http://www.playcast.ru/uploads/2016/03/29/180478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928802"/>
            <a:ext cx="1733364" cy="1593219"/>
          </a:xfrm>
          <a:prstGeom prst="rect">
            <a:avLst/>
          </a:prstGeom>
          <a:noFill/>
        </p:spPr>
      </p:pic>
      <p:pic>
        <p:nvPicPr>
          <p:cNvPr id="19460" name="Picture 4" descr="http://s4.pic4you.ru/y2014/10-16/12216/465375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1461157"/>
            <a:ext cx="1643074" cy="2110719"/>
          </a:xfrm>
          <a:prstGeom prst="rect">
            <a:avLst/>
          </a:prstGeom>
          <a:noFill/>
        </p:spPr>
      </p:pic>
      <p:pic>
        <p:nvPicPr>
          <p:cNvPr id="5" name="Picture 20" descr="http://www.clubpenguinwiki.info/static/images/www/5/56/SpringFlowersVa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3892" y="1571612"/>
            <a:ext cx="1204123" cy="2104185"/>
          </a:xfrm>
          <a:prstGeom prst="rect">
            <a:avLst/>
          </a:prstGeom>
          <a:noFill/>
        </p:spPr>
      </p:pic>
      <p:pic>
        <p:nvPicPr>
          <p:cNvPr id="19462" name="Picture 6" descr="http://clipartmania.ru/uploads/gallery/comthumb/13/pineapple_6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84688" y="1357298"/>
            <a:ext cx="924763" cy="22860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57224" y="3714752"/>
            <a:ext cx="9076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3714752"/>
            <a:ext cx="11272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У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43372" y="3714752"/>
            <a:ext cx="9156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9322" y="3714752"/>
            <a:ext cx="68727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143768" y="3714752"/>
            <a:ext cx="11128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endParaRPr lang="ru-RU" sz="9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://el-ab.ru/foto3.png?i=30274&amp;k=foto-detskij-sad-solnish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4" name="Picture 6" descr="http://www.filipp-ok.ru/files/pedchitann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571612"/>
            <a:ext cx="6748615" cy="3922295"/>
          </a:xfrm>
          <a:prstGeom prst="rect">
            <a:avLst/>
          </a:prstGeom>
          <a:noFill/>
        </p:spPr>
      </p:pic>
      <p:pic>
        <p:nvPicPr>
          <p:cNvPr id="6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  <p:pic>
        <p:nvPicPr>
          <p:cNvPr id="1026" name="Picture 2" descr="http://images.clipshrine.com/wheel/medium-stylized-green-beetle-66.6-8006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214686"/>
            <a:ext cx="2726821" cy="2981325"/>
          </a:xfrm>
          <a:prstGeom prst="rect">
            <a:avLst/>
          </a:prstGeom>
          <a:noFill/>
          <a:effectLst/>
        </p:spPr>
      </p:pic>
      <p:sp>
        <p:nvSpPr>
          <p:cNvPr id="5" name="Прямоугольник 4"/>
          <p:cNvSpPr/>
          <p:nvPr/>
        </p:nvSpPr>
        <p:spPr>
          <a:xfrm>
            <a:off x="2500298" y="1142984"/>
            <a:ext cx="124745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</a:rPr>
              <a:t>Ж</a:t>
            </a:r>
            <a:endParaRPr lang="ru-RU" sz="9600" b="1" cap="none" spc="300" dirty="0">
              <a:ln w="285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142984"/>
            <a:ext cx="11160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spc="300" dirty="0" smtClean="0">
                <a:ln w="28575" cmpd="sng">
                  <a:solidFill>
                    <a:srgbClr val="0F6FC6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</a:rPr>
              <a:t>К</a:t>
            </a:r>
            <a:endParaRPr lang="ru-RU" sz="9600" b="1" spc="300" dirty="0">
              <a:ln w="28575" cmpd="sng">
                <a:solidFill>
                  <a:srgbClr val="0F6FC6">
                    <a:tint val="10000"/>
                  </a:srgbClr>
                </a:solidFill>
                <a:prstDash val="solid"/>
                <a:miter lim="800000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1142984"/>
            <a:ext cx="89639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У</a:t>
            </a:r>
            <a:endParaRPr lang="ru-RU" sz="9600" b="1" cap="none" spc="300" dirty="0">
              <a:ln w="285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  <p:pic>
        <p:nvPicPr>
          <p:cNvPr id="18436" name="Picture 4" descr="http://bestfreeclipart.tk/clipart/resource/2016/02/29/artfavor-lobster-1-free-clipart-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67837" flipH="1">
            <a:off x="2790813" y="3650695"/>
            <a:ext cx="3135200" cy="1714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642918"/>
            <a:ext cx="31967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smtClean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</a:rPr>
              <a:t>Р     К</a:t>
            </a:r>
            <a:endParaRPr lang="ru-RU" sz="9600" b="1" cap="none" spc="300" dirty="0">
              <a:ln w="285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642918"/>
            <a:ext cx="968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28575" cmpd="sng">
                  <a:solidFill>
                    <a:srgbClr val="F8F8F8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А</a:t>
            </a:r>
            <a:endParaRPr lang="ru-RU" sz="9600" b="1" cap="none" spc="300" dirty="0">
              <a:ln w="28575" cmpd="sng">
                <a:solidFill>
                  <a:srgbClr val="F8F8F8"/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www.playcast.ru/uploads/2014/10/20/1028966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6" y="-428652"/>
            <a:ext cx="10215634" cy="771530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285984" y="928670"/>
            <a:ext cx="8787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</a:rPr>
              <a:t>Р</a:t>
            </a:r>
            <a:endParaRPr lang="ru-RU" sz="9600" b="1" cap="none" spc="300" dirty="0">
              <a:ln w="285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3306" y="928670"/>
            <a:ext cx="10550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</a:rPr>
              <a:t>О</a:t>
            </a:r>
            <a:endParaRPr lang="ru-RU" sz="9600" b="1" cap="none" spc="300" dirty="0">
              <a:ln w="285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8" y="928670"/>
            <a:ext cx="19175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300" dirty="0" smtClean="0">
                <a:ln w="28575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</a:rPr>
              <a:t>З А</a:t>
            </a:r>
            <a:endParaRPr lang="ru-RU" sz="9600" b="1" cap="none" spc="300" dirty="0">
              <a:ln w="28575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/>
            </a:endParaRPr>
          </a:p>
        </p:txBody>
      </p:sp>
      <p:pic>
        <p:nvPicPr>
          <p:cNvPr id="17410" name="Picture 2" descr="http://www.laukft.hu/pngkepek2011/rozsak/rozsa4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945304">
            <a:off x="3283567" y="2087436"/>
            <a:ext cx="3238143" cy="4352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rgbClr val="C6D9F0"/>
      </a:lt1>
      <a:dk2>
        <a:srgbClr val="1F497D"/>
      </a:dk2>
      <a:lt2>
        <a:srgbClr val="C6D9F0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30</Words>
  <Application>Microsoft Office PowerPoint</Application>
  <PresentationFormat>Экран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Мартынюк</cp:lastModifiedBy>
  <cp:revision>24</cp:revision>
  <dcterms:created xsi:type="dcterms:W3CDTF">2017-05-19T14:28:16Z</dcterms:created>
  <dcterms:modified xsi:type="dcterms:W3CDTF">2018-01-12T20:52:22Z</dcterms:modified>
</cp:coreProperties>
</file>