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5" r:id="rId4"/>
    <p:sldId id="260" r:id="rId5"/>
    <p:sldId id="261" r:id="rId6"/>
    <p:sldId id="287" r:id="rId7"/>
    <p:sldId id="265" r:id="rId8"/>
    <p:sldId id="267" r:id="rId9"/>
    <p:sldId id="268" r:id="rId10"/>
    <p:sldId id="269" r:id="rId11"/>
    <p:sldId id="273" r:id="rId12"/>
    <p:sldId id="276" r:id="rId13"/>
    <p:sldId id="271" r:id="rId14"/>
    <p:sldId id="272" r:id="rId15"/>
    <p:sldId id="275" r:id="rId16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E0000"/>
    <a:srgbClr val="480000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BD528-BE16-40F6-BEA7-B5EE61A15E5C}" type="doc">
      <dgm:prSet loTypeId="urn:microsoft.com/office/officeart/2005/8/layout/cycle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CCD2D3A-AD13-41A4-BF84-B3E9222CE85A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Беседы о здоровом образе жизни</a:t>
          </a:r>
          <a:endParaRPr lang="ru-RU" sz="1600" b="0" dirty="0">
            <a:solidFill>
              <a:schemeClr val="bg1"/>
            </a:solidFill>
          </a:endParaRPr>
        </a:p>
      </dgm:t>
    </dgm:pt>
    <dgm:pt modelId="{1D757FDF-5753-4139-95CE-210DEB92E592}" type="parTrans" cxnId="{457C1E61-9326-41D8-A2AE-E0706F504F6F}">
      <dgm:prSet/>
      <dgm:spPr/>
      <dgm:t>
        <a:bodyPr/>
        <a:lstStyle/>
        <a:p>
          <a:endParaRPr lang="ru-RU"/>
        </a:p>
      </dgm:t>
    </dgm:pt>
    <dgm:pt modelId="{39B757F6-D126-4913-A75F-95FE9F3AC0E0}" type="sibTrans" cxnId="{457C1E61-9326-41D8-A2AE-E0706F504F6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5F6D09C-563A-4B25-84EC-1EC0EC81866A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Дидактические игры </a:t>
          </a:r>
          <a:endParaRPr lang="ru-RU" sz="1600" b="0" dirty="0">
            <a:solidFill>
              <a:schemeClr val="bg1"/>
            </a:solidFill>
          </a:endParaRPr>
        </a:p>
      </dgm:t>
    </dgm:pt>
    <dgm:pt modelId="{90A822D6-DABF-44F4-9469-4D4219CC4839}" type="parTrans" cxnId="{0BC565EE-702E-4AB5-B978-6CBD51EDD69A}">
      <dgm:prSet/>
      <dgm:spPr/>
      <dgm:t>
        <a:bodyPr/>
        <a:lstStyle/>
        <a:p>
          <a:endParaRPr lang="ru-RU"/>
        </a:p>
      </dgm:t>
    </dgm:pt>
    <dgm:pt modelId="{B57C5F55-3148-4829-9F35-430E82F6E38E}" type="sibTrans" cxnId="{0BC565EE-702E-4AB5-B978-6CBD51EDD69A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73374CF-FCE1-4344-A703-4CF3EA1DAC53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Развлечения</a:t>
          </a:r>
          <a:endParaRPr lang="ru-RU" sz="1600" b="0" dirty="0">
            <a:solidFill>
              <a:schemeClr val="bg1"/>
            </a:solidFill>
          </a:endParaRPr>
        </a:p>
      </dgm:t>
    </dgm:pt>
    <dgm:pt modelId="{5B26264A-B1A9-4408-91AB-9633B25446B3}" type="parTrans" cxnId="{C157C8BB-347B-447C-9ACA-75BA48D681FC}">
      <dgm:prSet/>
      <dgm:spPr/>
      <dgm:t>
        <a:bodyPr/>
        <a:lstStyle/>
        <a:p>
          <a:endParaRPr lang="ru-RU"/>
        </a:p>
      </dgm:t>
    </dgm:pt>
    <dgm:pt modelId="{E54605DD-65AE-4274-9754-498C0594462B}" type="sibTrans" cxnId="{C157C8BB-347B-447C-9ACA-75BA48D681F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EAA5D7E-A349-437D-BAC3-8A289B058E9F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Профилактика плоскостопия</a:t>
          </a:r>
          <a:endParaRPr lang="ru-RU" sz="1600" b="0" dirty="0">
            <a:solidFill>
              <a:schemeClr val="bg1"/>
            </a:solidFill>
          </a:endParaRPr>
        </a:p>
      </dgm:t>
    </dgm:pt>
    <dgm:pt modelId="{96DFB3DB-BBA7-4CC5-A223-399E4993F036}" type="parTrans" cxnId="{8EF7A488-E27D-4892-82CA-FE895E91FCC4}">
      <dgm:prSet/>
      <dgm:spPr/>
      <dgm:t>
        <a:bodyPr/>
        <a:lstStyle/>
        <a:p>
          <a:endParaRPr lang="ru-RU"/>
        </a:p>
      </dgm:t>
    </dgm:pt>
    <dgm:pt modelId="{8CE9B728-87A2-4240-8008-6B27915A6639}" type="sibTrans" cxnId="{8EF7A488-E27D-4892-82CA-FE895E91FCC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D2CCCE8-4101-4E88-94CA-07AF21B67B41}">
      <dgm:prSet phldrT="[Текст]" custT="1"/>
      <dgm:spPr>
        <a:solidFill>
          <a:schemeClr val="tx1"/>
        </a:solidFill>
        <a:ln>
          <a:solidFill>
            <a:schemeClr val="tx1"/>
          </a:solidFill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Пословицы и поговорки. загадки</a:t>
          </a:r>
          <a:endParaRPr lang="ru-RU" sz="1600" b="0" dirty="0">
            <a:solidFill>
              <a:schemeClr val="bg1"/>
            </a:solidFill>
          </a:endParaRPr>
        </a:p>
      </dgm:t>
    </dgm:pt>
    <dgm:pt modelId="{CD3A3C90-E777-4060-886A-6B98A4450C8B}" type="parTrans" cxnId="{2EE5D66D-EBD3-4F4F-8A45-982F26BD4756}">
      <dgm:prSet/>
      <dgm:spPr/>
      <dgm:t>
        <a:bodyPr/>
        <a:lstStyle/>
        <a:p>
          <a:endParaRPr lang="ru-RU"/>
        </a:p>
      </dgm:t>
    </dgm:pt>
    <dgm:pt modelId="{BA18C05E-0737-4708-91F7-68E9B82E8BED}" type="sibTrans" cxnId="{2EE5D66D-EBD3-4F4F-8A45-982F26BD475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4EAD94B-96D2-4B47-9EE2-B7A9273FE213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Дыхательная</a:t>
          </a:r>
          <a:r>
            <a:rPr lang="ru-RU" sz="1600" b="0" baseline="0" dirty="0" smtClean="0">
              <a:solidFill>
                <a:schemeClr val="bg1"/>
              </a:solidFill>
            </a:rPr>
            <a:t> гимнастика</a:t>
          </a:r>
          <a:endParaRPr lang="ru-RU" sz="1600" b="0" dirty="0">
            <a:solidFill>
              <a:schemeClr val="bg1"/>
            </a:solidFill>
          </a:endParaRPr>
        </a:p>
      </dgm:t>
    </dgm:pt>
    <dgm:pt modelId="{33659B6A-B081-414D-8A03-977DC0ACCBAE}" type="parTrans" cxnId="{F03BA1E7-DFEE-40E8-8861-F019E1834BA1}">
      <dgm:prSet/>
      <dgm:spPr/>
      <dgm:t>
        <a:bodyPr/>
        <a:lstStyle/>
        <a:p>
          <a:endParaRPr lang="ru-RU"/>
        </a:p>
      </dgm:t>
    </dgm:pt>
    <dgm:pt modelId="{3A9524B2-296E-4B19-B1CD-E3B210DE8048}" type="sibTrans" cxnId="{F03BA1E7-DFEE-40E8-8861-F019E1834BA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736099B-8ADA-4FD2-B41C-50B32948AFBB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Экскурсии</a:t>
          </a:r>
          <a:endParaRPr lang="ru-RU" sz="1600" b="0" dirty="0">
            <a:solidFill>
              <a:schemeClr val="bg1"/>
            </a:solidFill>
          </a:endParaRPr>
        </a:p>
      </dgm:t>
    </dgm:pt>
    <dgm:pt modelId="{3EE4641D-5A3F-40E1-B9FC-D24BDECFA63D}" type="parTrans" cxnId="{47FA9A58-2CE3-405B-983B-C514A01CFF62}">
      <dgm:prSet/>
      <dgm:spPr/>
      <dgm:t>
        <a:bodyPr/>
        <a:lstStyle/>
        <a:p>
          <a:endParaRPr lang="ru-RU"/>
        </a:p>
      </dgm:t>
    </dgm:pt>
    <dgm:pt modelId="{9E49DFC8-A5ED-461B-A816-AC4E00166104}" type="sibTrans" cxnId="{47FA9A58-2CE3-405B-983B-C514A01CFF62}">
      <dgm:prSet/>
      <dgm:spPr/>
      <dgm:t>
        <a:bodyPr/>
        <a:lstStyle/>
        <a:p>
          <a:endParaRPr lang="ru-RU"/>
        </a:p>
      </dgm:t>
    </dgm:pt>
    <dgm:pt modelId="{56B743BE-A78D-42AF-BE32-C6968C23283E}">
      <dgm:prSet custT="1"/>
      <dgm:spPr>
        <a:solidFill>
          <a:schemeClr val="tx1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Пальчиковая гимнастика</a:t>
          </a:r>
          <a:endParaRPr lang="ru-RU" sz="1600" b="0" dirty="0">
            <a:solidFill>
              <a:schemeClr val="bg1"/>
            </a:solidFill>
          </a:endParaRPr>
        </a:p>
      </dgm:t>
    </dgm:pt>
    <dgm:pt modelId="{76E576C9-47D2-4600-ADEC-C0D3EF6E0688}" type="parTrans" cxnId="{F4F5B9D6-9727-4F9D-AD54-B297017174AC}">
      <dgm:prSet/>
      <dgm:spPr/>
      <dgm:t>
        <a:bodyPr/>
        <a:lstStyle/>
        <a:p>
          <a:endParaRPr lang="ru-RU"/>
        </a:p>
      </dgm:t>
    </dgm:pt>
    <dgm:pt modelId="{7A8A263B-EB19-4B52-9C4E-E395DC98FD05}" type="sibTrans" cxnId="{F4F5B9D6-9727-4F9D-AD54-B297017174A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3DE72AB-B83D-44E0-A087-7AE17D9EA76C}">
      <dgm:prSet custT="1"/>
      <dgm:spPr>
        <a:solidFill>
          <a:schemeClr val="tx1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</a:rPr>
            <a:t>Гимнастика для глаз</a:t>
          </a:r>
          <a:endParaRPr lang="ru-RU" sz="1600" b="0" dirty="0">
            <a:solidFill>
              <a:schemeClr val="bg1"/>
            </a:solidFill>
          </a:endParaRPr>
        </a:p>
      </dgm:t>
    </dgm:pt>
    <dgm:pt modelId="{D9A8A7AE-2A78-4C02-9AAB-F60D2AD3FA45}" type="parTrans" cxnId="{CBE86DAB-2FA6-498A-8A0E-E12B6C34403F}">
      <dgm:prSet/>
      <dgm:spPr/>
      <dgm:t>
        <a:bodyPr/>
        <a:lstStyle/>
        <a:p>
          <a:endParaRPr lang="ru-RU"/>
        </a:p>
      </dgm:t>
    </dgm:pt>
    <dgm:pt modelId="{C985A72F-5EB7-44A8-8D1F-3A2827FEB459}" type="sibTrans" cxnId="{CBE86DAB-2FA6-498A-8A0E-E12B6C34403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21CC932-9219-4666-B393-23B347AC0DCF}" type="pres">
      <dgm:prSet presAssocID="{36DBD528-BE16-40F6-BEA7-B5EE61A15E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87482-6D98-4EDD-B578-6FAD7ADD8470}" type="pres">
      <dgm:prSet presAssocID="{DCCD2D3A-AD13-41A4-BF84-B3E9222CE85A}" presName="node" presStyleLbl="node1" presStyleIdx="0" presStyleCnt="9" custScaleX="189526" custRadScaleRad="100260" custRadScaleInc="-1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825F0-E3C8-443F-BDDC-6C3CA1BE1485}" type="pres">
      <dgm:prSet presAssocID="{DCCD2D3A-AD13-41A4-BF84-B3E9222CE85A}" presName="spNode" presStyleCnt="0"/>
      <dgm:spPr/>
    </dgm:pt>
    <dgm:pt modelId="{7FBE5194-FE84-4060-BC4B-AE79E751651D}" type="pres">
      <dgm:prSet presAssocID="{39B757F6-D126-4913-A75F-95FE9F3AC0E0}" presName="sibTrans" presStyleLbl="sibTrans1D1" presStyleIdx="0" presStyleCnt="9"/>
      <dgm:spPr/>
      <dgm:t>
        <a:bodyPr/>
        <a:lstStyle/>
        <a:p>
          <a:endParaRPr lang="ru-RU"/>
        </a:p>
      </dgm:t>
    </dgm:pt>
    <dgm:pt modelId="{387077F6-3CE4-49C2-9B2A-D0E8801275F6}" type="pres">
      <dgm:prSet presAssocID="{F5F6D09C-563A-4B25-84EC-1EC0EC81866A}" presName="node" presStyleLbl="node1" presStyleIdx="1" presStyleCnt="9" custScaleX="205733" custRadScaleRad="95703" custRadScaleInc="17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629AD-AA20-4DA7-99A0-E8D4EEB0502E}" type="pres">
      <dgm:prSet presAssocID="{F5F6D09C-563A-4B25-84EC-1EC0EC81866A}" presName="spNode" presStyleCnt="0"/>
      <dgm:spPr/>
    </dgm:pt>
    <dgm:pt modelId="{1F23AD71-9236-4745-8B2A-769EAF54C419}" type="pres">
      <dgm:prSet presAssocID="{B57C5F55-3148-4829-9F35-430E82F6E38E}" presName="sibTrans" presStyleLbl="sibTrans1D1" presStyleIdx="1" presStyleCnt="9"/>
      <dgm:spPr/>
      <dgm:t>
        <a:bodyPr/>
        <a:lstStyle/>
        <a:p>
          <a:endParaRPr lang="ru-RU"/>
        </a:p>
      </dgm:t>
    </dgm:pt>
    <dgm:pt modelId="{237077D5-C859-49DE-96CB-5CB2D4597C29}" type="pres">
      <dgm:prSet presAssocID="{E73374CF-FCE1-4344-A703-4CF3EA1DAC53}" presName="node" presStyleLbl="node1" presStyleIdx="2" presStyleCnt="9" custScaleX="199923" custRadScaleRad="92243" custRadScaleInc="-109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E32C8-DA24-4950-BA43-C7C971CE46F4}" type="pres">
      <dgm:prSet presAssocID="{E73374CF-FCE1-4344-A703-4CF3EA1DAC53}" presName="spNode" presStyleCnt="0"/>
      <dgm:spPr/>
    </dgm:pt>
    <dgm:pt modelId="{5B645A51-DDD4-4AAD-ABDC-7006EDB37F7F}" type="pres">
      <dgm:prSet presAssocID="{E54605DD-65AE-4274-9754-498C0594462B}" presName="sibTrans" presStyleLbl="sibTrans1D1" presStyleIdx="2" presStyleCnt="9"/>
      <dgm:spPr/>
      <dgm:t>
        <a:bodyPr/>
        <a:lstStyle/>
        <a:p>
          <a:endParaRPr lang="ru-RU"/>
        </a:p>
      </dgm:t>
    </dgm:pt>
    <dgm:pt modelId="{8C81742C-8A2C-4815-AED3-BBF4CC9C8816}" type="pres">
      <dgm:prSet presAssocID="{E4EAD94B-96D2-4B47-9EE2-B7A9273FE213}" presName="node" presStyleLbl="node1" presStyleIdx="3" presStyleCnt="9" custScaleX="240453" custRadScaleRad="91967" custRadScaleInc="-22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9E8E-0859-413B-B701-731EF5830244}" type="pres">
      <dgm:prSet presAssocID="{E4EAD94B-96D2-4B47-9EE2-B7A9273FE213}" presName="spNode" presStyleCnt="0"/>
      <dgm:spPr/>
    </dgm:pt>
    <dgm:pt modelId="{29F421EF-B70B-4F45-AB4A-B642A5BA93D0}" type="pres">
      <dgm:prSet presAssocID="{3A9524B2-296E-4B19-B1CD-E3B210DE8048}" presName="sibTrans" presStyleLbl="sibTrans1D1" presStyleIdx="3" presStyleCnt="9"/>
      <dgm:spPr/>
      <dgm:t>
        <a:bodyPr/>
        <a:lstStyle/>
        <a:p>
          <a:endParaRPr lang="ru-RU"/>
        </a:p>
      </dgm:t>
    </dgm:pt>
    <dgm:pt modelId="{5BB750BC-B542-4D67-BED2-EAF959693112}" type="pres">
      <dgm:prSet presAssocID="{56B743BE-A78D-42AF-BE32-C6968C23283E}" presName="node" presStyleLbl="node1" presStyleIdx="4" presStyleCnt="9" custScaleX="243049" custRadScaleRad="88232" custRadScaleInc="-285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515CC-C203-45C6-865C-A8711D312ECC}" type="pres">
      <dgm:prSet presAssocID="{56B743BE-A78D-42AF-BE32-C6968C23283E}" presName="spNode" presStyleCnt="0"/>
      <dgm:spPr/>
    </dgm:pt>
    <dgm:pt modelId="{860DD8F4-A60F-49F7-8C2F-3588FECF6D28}" type="pres">
      <dgm:prSet presAssocID="{7A8A263B-EB19-4B52-9C4E-E395DC98FD05}" presName="sibTrans" presStyleLbl="sibTrans1D1" presStyleIdx="4" presStyleCnt="9"/>
      <dgm:spPr/>
      <dgm:t>
        <a:bodyPr/>
        <a:lstStyle/>
        <a:p>
          <a:endParaRPr lang="ru-RU"/>
        </a:p>
      </dgm:t>
    </dgm:pt>
    <dgm:pt modelId="{954D15BC-1E8E-4A81-B165-2BE47FE3FA57}" type="pres">
      <dgm:prSet presAssocID="{83DE72AB-B83D-44E0-A087-7AE17D9EA76C}" presName="node" presStyleLbl="node1" presStyleIdx="5" presStyleCnt="9" custScaleX="230276" custRadScaleRad="84340" custRadScaleInc="26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20304-A35B-4B10-9726-2584E54D6AD4}" type="pres">
      <dgm:prSet presAssocID="{83DE72AB-B83D-44E0-A087-7AE17D9EA76C}" presName="spNode" presStyleCnt="0"/>
      <dgm:spPr/>
    </dgm:pt>
    <dgm:pt modelId="{6DF261A3-7874-493A-B2D9-894568EBEF83}" type="pres">
      <dgm:prSet presAssocID="{C985A72F-5EB7-44A8-8D1F-3A2827FEB459}" presName="sibTrans" presStyleLbl="sibTrans1D1" presStyleIdx="5" presStyleCnt="9"/>
      <dgm:spPr/>
      <dgm:t>
        <a:bodyPr/>
        <a:lstStyle/>
        <a:p>
          <a:endParaRPr lang="ru-RU"/>
        </a:p>
      </dgm:t>
    </dgm:pt>
    <dgm:pt modelId="{1FA201E8-419D-487C-8A62-8D1394AAEB37}" type="pres">
      <dgm:prSet presAssocID="{3EAA5D7E-A349-437D-BAC3-8A289B058E9F}" presName="node" presStyleLbl="node1" presStyleIdx="6" presStyleCnt="9" custScaleX="228320" custRadScaleRad="94719" custRadScaleInc="175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788F1-7D32-4D0F-A504-7A6EAE25E1EB}" type="pres">
      <dgm:prSet presAssocID="{3EAA5D7E-A349-437D-BAC3-8A289B058E9F}" presName="spNode" presStyleCnt="0"/>
      <dgm:spPr/>
    </dgm:pt>
    <dgm:pt modelId="{BBE1451C-54A4-4FAA-8E4B-E12AE6589B01}" type="pres">
      <dgm:prSet presAssocID="{8CE9B728-87A2-4240-8008-6B27915A6639}" presName="sibTrans" presStyleLbl="sibTrans1D1" presStyleIdx="6" presStyleCnt="9"/>
      <dgm:spPr/>
      <dgm:t>
        <a:bodyPr/>
        <a:lstStyle/>
        <a:p>
          <a:endParaRPr lang="ru-RU"/>
        </a:p>
      </dgm:t>
    </dgm:pt>
    <dgm:pt modelId="{2AA14877-E6C6-4538-950B-F5A307FDCC0E}" type="pres">
      <dgm:prSet presAssocID="{8D2CCCE8-4101-4E88-94CA-07AF21B67B41}" presName="node" presStyleLbl="node1" presStyleIdx="7" presStyleCnt="9" custScaleX="243154" custRadScaleRad="98019" custRadScaleInc="70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EB5AA-AE8D-4CA3-A5D1-62A463FD283A}" type="pres">
      <dgm:prSet presAssocID="{8D2CCCE8-4101-4E88-94CA-07AF21B67B41}" presName="spNode" presStyleCnt="0"/>
      <dgm:spPr/>
    </dgm:pt>
    <dgm:pt modelId="{6320356A-A833-458B-8651-4971823198EE}" type="pres">
      <dgm:prSet presAssocID="{BA18C05E-0737-4708-91F7-68E9B82E8BED}" presName="sibTrans" presStyleLbl="sibTrans1D1" presStyleIdx="7" presStyleCnt="9"/>
      <dgm:spPr/>
      <dgm:t>
        <a:bodyPr/>
        <a:lstStyle/>
        <a:p>
          <a:endParaRPr lang="ru-RU"/>
        </a:p>
      </dgm:t>
    </dgm:pt>
    <dgm:pt modelId="{16016FA2-DAFF-4BD5-8C08-C8967C6042F1}" type="pres">
      <dgm:prSet presAssocID="{D736099B-8ADA-4FD2-B41C-50B32948AFBB}" presName="node" presStyleLbl="node1" presStyleIdx="8" presStyleCnt="9" custScaleX="206965" custRadScaleRad="97706" custRadScaleInc="-27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11AA2-1DA0-4977-925B-EC0538D1EFA8}" type="pres">
      <dgm:prSet presAssocID="{D736099B-8ADA-4FD2-B41C-50B32948AFBB}" presName="spNode" presStyleCnt="0"/>
      <dgm:spPr/>
    </dgm:pt>
    <dgm:pt modelId="{6E8A0042-F615-450A-A106-33D4D370A67A}" type="pres">
      <dgm:prSet presAssocID="{9E49DFC8-A5ED-461B-A816-AC4E00166104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78C2EDA2-C36F-4119-827B-74561A30B947}" type="presOf" srcId="{E73374CF-FCE1-4344-A703-4CF3EA1DAC53}" destId="{237077D5-C859-49DE-96CB-5CB2D4597C29}" srcOrd="0" destOrd="0" presId="urn:microsoft.com/office/officeart/2005/8/layout/cycle6"/>
    <dgm:cxn modelId="{D81A3C9A-1BE4-4685-A7D2-10553D87D8E3}" type="presOf" srcId="{39B757F6-D126-4913-A75F-95FE9F3AC0E0}" destId="{7FBE5194-FE84-4060-BC4B-AE79E751651D}" srcOrd="0" destOrd="0" presId="urn:microsoft.com/office/officeart/2005/8/layout/cycle6"/>
    <dgm:cxn modelId="{CBE86DAB-2FA6-498A-8A0E-E12B6C34403F}" srcId="{36DBD528-BE16-40F6-BEA7-B5EE61A15E5C}" destId="{83DE72AB-B83D-44E0-A087-7AE17D9EA76C}" srcOrd="5" destOrd="0" parTransId="{D9A8A7AE-2A78-4C02-9AAB-F60D2AD3FA45}" sibTransId="{C985A72F-5EB7-44A8-8D1F-3A2827FEB459}"/>
    <dgm:cxn modelId="{47FA9A58-2CE3-405B-983B-C514A01CFF62}" srcId="{36DBD528-BE16-40F6-BEA7-B5EE61A15E5C}" destId="{D736099B-8ADA-4FD2-B41C-50B32948AFBB}" srcOrd="8" destOrd="0" parTransId="{3EE4641D-5A3F-40E1-B9FC-D24BDECFA63D}" sibTransId="{9E49DFC8-A5ED-461B-A816-AC4E00166104}"/>
    <dgm:cxn modelId="{5EBE973A-0C09-4371-8C5D-4227F0AE6798}" type="presOf" srcId="{3EAA5D7E-A349-437D-BAC3-8A289B058E9F}" destId="{1FA201E8-419D-487C-8A62-8D1394AAEB37}" srcOrd="0" destOrd="0" presId="urn:microsoft.com/office/officeart/2005/8/layout/cycle6"/>
    <dgm:cxn modelId="{C157C8BB-347B-447C-9ACA-75BA48D681FC}" srcId="{36DBD528-BE16-40F6-BEA7-B5EE61A15E5C}" destId="{E73374CF-FCE1-4344-A703-4CF3EA1DAC53}" srcOrd="2" destOrd="0" parTransId="{5B26264A-B1A9-4408-91AB-9633B25446B3}" sibTransId="{E54605DD-65AE-4274-9754-498C0594462B}"/>
    <dgm:cxn modelId="{18626A52-7114-4F90-BAF3-4EB84B4C82B9}" type="presOf" srcId="{83DE72AB-B83D-44E0-A087-7AE17D9EA76C}" destId="{954D15BC-1E8E-4A81-B165-2BE47FE3FA57}" srcOrd="0" destOrd="0" presId="urn:microsoft.com/office/officeart/2005/8/layout/cycle6"/>
    <dgm:cxn modelId="{6C200FAF-B024-48D5-ABD7-933D0DC82CC3}" type="presOf" srcId="{C985A72F-5EB7-44A8-8D1F-3A2827FEB459}" destId="{6DF261A3-7874-493A-B2D9-894568EBEF83}" srcOrd="0" destOrd="0" presId="urn:microsoft.com/office/officeart/2005/8/layout/cycle6"/>
    <dgm:cxn modelId="{457C1E61-9326-41D8-A2AE-E0706F504F6F}" srcId="{36DBD528-BE16-40F6-BEA7-B5EE61A15E5C}" destId="{DCCD2D3A-AD13-41A4-BF84-B3E9222CE85A}" srcOrd="0" destOrd="0" parTransId="{1D757FDF-5753-4139-95CE-210DEB92E592}" sibTransId="{39B757F6-D126-4913-A75F-95FE9F3AC0E0}"/>
    <dgm:cxn modelId="{6CDB0268-DD42-4A06-B8C6-67CC226769C0}" type="presOf" srcId="{DCCD2D3A-AD13-41A4-BF84-B3E9222CE85A}" destId="{7B987482-6D98-4EDD-B578-6FAD7ADD8470}" srcOrd="0" destOrd="0" presId="urn:microsoft.com/office/officeart/2005/8/layout/cycle6"/>
    <dgm:cxn modelId="{770E452A-6EAD-4D14-B670-84E95A18C744}" type="presOf" srcId="{BA18C05E-0737-4708-91F7-68E9B82E8BED}" destId="{6320356A-A833-458B-8651-4971823198EE}" srcOrd="0" destOrd="0" presId="urn:microsoft.com/office/officeart/2005/8/layout/cycle6"/>
    <dgm:cxn modelId="{F3B4BA21-C8D6-49E4-AFF2-F6EE43903885}" type="presOf" srcId="{F5F6D09C-563A-4B25-84EC-1EC0EC81866A}" destId="{387077F6-3CE4-49C2-9B2A-D0E8801275F6}" srcOrd="0" destOrd="0" presId="urn:microsoft.com/office/officeart/2005/8/layout/cycle6"/>
    <dgm:cxn modelId="{1BD67C4D-FA3C-4219-9D3F-3BBF81BD1881}" type="presOf" srcId="{36DBD528-BE16-40F6-BEA7-B5EE61A15E5C}" destId="{421CC932-9219-4666-B393-23B347AC0DCF}" srcOrd="0" destOrd="0" presId="urn:microsoft.com/office/officeart/2005/8/layout/cycle6"/>
    <dgm:cxn modelId="{6E23237E-040C-4DCA-B864-970D6ED83562}" type="presOf" srcId="{9E49DFC8-A5ED-461B-A816-AC4E00166104}" destId="{6E8A0042-F615-450A-A106-33D4D370A67A}" srcOrd="0" destOrd="0" presId="urn:microsoft.com/office/officeart/2005/8/layout/cycle6"/>
    <dgm:cxn modelId="{3B6D9DAC-C2FD-49C5-89A3-63C34526BD13}" type="presOf" srcId="{7A8A263B-EB19-4B52-9C4E-E395DC98FD05}" destId="{860DD8F4-A60F-49F7-8C2F-3588FECF6D28}" srcOrd="0" destOrd="0" presId="urn:microsoft.com/office/officeart/2005/8/layout/cycle6"/>
    <dgm:cxn modelId="{F03BA1E7-DFEE-40E8-8861-F019E1834BA1}" srcId="{36DBD528-BE16-40F6-BEA7-B5EE61A15E5C}" destId="{E4EAD94B-96D2-4B47-9EE2-B7A9273FE213}" srcOrd="3" destOrd="0" parTransId="{33659B6A-B081-414D-8A03-977DC0ACCBAE}" sibTransId="{3A9524B2-296E-4B19-B1CD-E3B210DE8048}"/>
    <dgm:cxn modelId="{E80F92C8-DF2A-4285-B309-4157FE8CAEE5}" type="presOf" srcId="{3A9524B2-296E-4B19-B1CD-E3B210DE8048}" destId="{29F421EF-B70B-4F45-AB4A-B642A5BA93D0}" srcOrd="0" destOrd="0" presId="urn:microsoft.com/office/officeart/2005/8/layout/cycle6"/>
    <dgm:cxn modelId="{2EE5D66D-EBD3-4F4F-8A45-982F26BD4756}" srcId="{36DBD528-BE16-40F6-BEA7-B5EE61A15E5C}" destId="{8D2CCCE8-4101-4E88-94CA-07AF21B67B41}" srcOrd="7" destOrd="0" parTransId="{CD3A3C90-E777-4060-886A-6B98A4450C8B}" sibTransId="{BA18C05E-0737-4708-91F7-68E9B82E8BED}"/>
    <dgm:cxn modelId="{2EE72EA6-47D1-497A-8EF7-1C95B09A613F}" type="presOf" srcId="{E54605DD-65AE-4274-9754-498C0594462B}" destId="{5B645A51-DDD4-4AAD-ABDC-7006EDB37F7F}" srcOrd="0" destOrd="0" presId="urn:microsoft.com/office/officeart/2005/8/layout/cycle6"/>
    <dgm:cxn modelId="{261E1DC4-AC91-4CE5-834D-DBE30CE1940C}" type="presOf" srcId="{8CE9B728-87A2-4240-8008-6B27915A6639}" destId="{BBE1451C-54A4-4FAA-8E4B-E12AE6589B01}" srcOrd="0" destOrd="0" presId="urn:microsoft.com/office/officeart/2005/8/layout/cycle6"/>
    <dgm:cxn modelId="{8EF7A488-E27D-4892-82CA-FE895E91FCC4}" srcId="{36DBD528-BE16-40F6-BEA7-B5EE61A15E5C}" destId="{3EAA5D7E-A349-437D-BAC3-8A289B058E9F}" srcOrd="6" destOrd="0" parTransId="{96DFB3DB-BBA7-4CC5-A223-399E4993F036}" sibTransId="{8CE9B728-87A2-4240-8008-6B27915A6639}"/>
    <dgm:cxn modelId="{8B8A6052-57DB-423C-B865-1C57E9B155FA}" type="presOf" srcId="{D736099B-8ADA-4FD2-B41C-50B32948AFBB}" destId="{16016FA2-DAFF-4BD5-8C08-C8967C6042F1}" srcOrd="0" destOrd="0" presId="urn:microsoft.com/office/officeart/2005/8/layout/cycle6"/>
    <dgm:cxn modelId="{F4F5B9D6-9727-4F9D-AD54-B297017174AC}" srcId="{36DBD528-BE16-40F6-BEA7-B5EE61A15E5C}" destId="{56B743BE-A78D-42AF-BE32-C6968C23283E}" srcOrd="4" destOrd="0" parTransId="{76E576C9-47D2-4600-ADEC-C0D3EF6E0688}" sibTransId="{7A8A263B-EB19-4B52-9C4E-E395DC98FD05}"/>
    <dgm:cxn modelId="{B1C82A5A-1C31-4544-A0D8-48B158D13EBE}" type="presOf" srcId="{E4EAD94B-96D2-4B47-9EE2-B7A9273FE213}" destId="{8C81742C-8A2C-4815-AED3-BBF4CC9C8816}" srcOrd="0" destOrd="0" presId="urn:microsoft.com/office/officeart/2005/8/layout/cycle6"/>
    <dgm:cxn modelId="{62890307-EDC2-434F-BEC9-2F71A1EA0AEA}" type="presOf" srcId="{56B743BE-A78D-42AF-BE32-C6968C23283E}" destId="{5BB750BC-B542-4D67-BED2-EAF959693112}" srcOrd="0" destOrd="0" presId="urn:microsoft.com/office/officeart/2005/8/layout/cycle6"/>
    <dgm:cxn modelId="{4A7133BF-4949-481B-B1E0-CDA6BE33FC19}" type="presOf" srcId="{8D2CCCE8-4101-4E88-94CA-07AF21B67B41}" destId="{2AA14877-E6C6-4538-950B-F5A307FDCC0E}" srcOrd="0" destOrd="0" presId="urn:microsoft.com/office/officeart/2005/8/layout/cycle6"/>
    <dgm:cxn modelId="{437496EC-6D81-47AE-9A0E-07CA6DDF81BB}" type="presOf" srcId="{B57C5F55-3148-4829-9F35-430E82F6E38E}" destId="{1F23AD71-9236-4745-8B2A-769EAF54C419}" srcOrd="0" destOrd="0" presId="urn:microsoft.com/office/officeart/2005/8/layout/cycle6"/>
    <dgm:cxn modelId="{0BC565EE-702E-4AB5-B978-6CBD51EDD69A}" srcId="{36DBD528-BE16-40F6-BEA7-B5EE61A15E5C}" destId="{F5F6D09C-563A-4B25-84EC-1EC0EC81866A}" srcOrd="1" destOrd="0" parTransId="{90A822D6-DABF-44F4-9469-4D4219CC4839}" sibTransId="{B57C5F55-3148-4829-9F35-430E82F6E38E}"/>
    <dgm:cxn modelId="{8B2388C8-0611-43D9-B515-73F03078327B}" type="presParOf" srcId="{421CC932-9219-4666-B393-23B347AC0DCF}" destId="{7B987482-6D98-4EDD-B578-6FAD7ADD8470}" srcOrd="0" destOrd="0" presId="urn:microsoft.com/office/officeart/2005/8/layout/cycle6"/>
    <dgm:cxn modelId="{10C9451E-64A3-4581-AB16-764A5499874F}" type="presParOf" srcId="{421CC932-9219-4666-B393-23B347AC0DCF}" destId="{CE0825F0-E3C8-443F-BDDC-6C3CA1BE1485}" srcOrd="1" destOrd="0" presId="urn:microsoft.com/office/officeart/2005/8/layout/cycle6"/>
    <dgm:cxn modelId="{38355D04-3FB2-450D-9E99-2D6B708253FC}" type="presParOf" srcId="{421CC932-9219-4666-B393-23B347AC0DCF}" destId="{7FBE5194-FE84-4060-BC4B-AE79E751651D}" srcOrd="2" destOrd="0" presId="urn:microsoft.com/office/officeart/2005/8/layout/cycle6"/>
    <dgm:cxn modelId="{97D7F152-983B-406F-9CF6-C47B3306CF1D}" type="presParOf" srcId="{421CC932-9219-4666-B393-23B347AC0DCF}" destId="{387077F6-3CE4-49C2-9B2A-D0E8801275F6}" srcOrd="3" destOrd="0" presId="urn:microsoft.com/office/officeart/2005/8/layout/cycle6"/>
    <dgm:cxn modelId="{EFF958EC-41B0-4908-ACFB-42C7CC1FBB86}" type="presParOf" srcId="{421CC932-9219-4666-B393-23B347AC0DCF}" destId="{A44629AD-AA20-4DA7-99A0-E8D4EEB0502E}" srcOrd="4" destOrd="0" presId="urn:microsoft.com/office/officeart/2005/8/layout/cycle6"/>
    <dgm:cxn modelId="{B47DE8CF-D98F-4858-B3BF-185569113221}" type="presParOf" srcId="{421CC932-9219-4666-B393-23B347AC0DCF}" destId="{1F23AD71-9236-4745-8B2A-769EAF54C419}" srcOrd="5" destOrd="0" presId="urn:microsoft.com/office/officeart/2005/8/layout/cycle6"/>
    <dgm:cxn modelId="{443C7759-1C81-4414-A73C-0A8DBC18405E}" type="presParOf" srcId="{421CC932-9219-4666-B393-23B347AC0DCF}" destId="{237077D5-C859-49DE-96CB-5CB2D4597C29}" srcOrd="6" destOrd="0" presId="urn:microsoft.com/office/officeart/2005/8/layout/cycle6"/>
    <dgm:cxn modelId="{093B0A60-44F9-4EEA-A1B2-02D746836B82}" type="presParOf" srcId="{421CC932-9219-4666-B393-23B347AC0DCF}" destId="{F90E32C8-DA24-4950-BA43-C7C971CE46F4}" srcOrd="7" destOrd="0" presId="urn:microsoft.com/office/officeart/2005/8/layout/cycle6"/>
    <dgm:cxn modelId="{DDF469CA-4979-45D8-8787-D416CD77E7B9}" type="presParOf" srcId="{421CC932-9219-4666-B393-23B347AC0DCF}" destId="{5B645A51-DDD4-4AAD-ABDC-7006EDB37F7F}" srcOrd="8" destOrd="0" presId="urn:microsoft.com/office/officeart/2005/8/layout/cycle6"/>
    <dgm:cxn modelId="{BD4FC683-7CBA-4EA4-B06A-371A331D1945}" type="presParOf" srcId="{421CC932-9219-4666-B393-23B347AC0DCF}" destId="{8C81742C-8A2C-4815-AED3-BBF4CC9C8816}" srcOrd="9" destOrd="0" presId="urn:microsoft.com/office/officeart/2005/8/layout/cycle6"/>
    <dgm:cxn modelId="{C7A0CDB7-ED57-4A2C-B8DC-92760314E7E9}" type="presParOf" srcId="{421CC932-9219-4666-B393-23B347AC0DCF}" destId="{E33C9E8E-0859-413B-B701-731EF5830244}" srcOrd="10" destOrd="0" presId="urn:microsoft.com/office/officeart/2005/8/layout/cycle6"/>
    <dgm:cxn modelId="{2894FEBF-1F84-4CA4-965D-70E2C03E30C6}" type="presParOf" srcId="{421CC932-9219-4666-B393-23B347AC0DCF}" destId="{29F421EF-B70B-4F45-AB4A-B642A5BA93D0}" srcOrd="11" destOrd="0" presId="urn:microsoft.com/office/officeart/2005/8/layout/cycle6"/>
    <dgm:cxn modelId="{758D59AD-E481-442C-8DB3-F44C1C3FB4B2}" type="presParOf" srcId="{421CC932-9219-4666-B393-23B347AC0DCF}" destId="{5BB750BC-B542-4D67-BED2-EAF959693112}" srcOrd="12" destOrd="0" presId="urn:microsoft.com/office/officeart/2005/8/layout/cycle6"/>
    <dgm:cxn modelId="{83FF6BFC-2DD8-431E-8A6E-468D39C6A20F}" type="presParOf" srcId="{421CC932-9219-4666-B393-23B347AC0DCF}" destId="{90C515CC-C203-45C6-865C-A8711D312ECC}" srcOrd="13" destOrd="0" presId="urn:microsoft.com/office/officeart/2005/8/layout/cycle6"/>
    <dgm:cxn modelId="{A846FB96-783B-405A-9253-F255A2600823}" type="presParOf" srcId="{421CC932-9219-4666-B393-23B347AC0DCF}" destId="{860DD8F4-A60F-49F7-8C2F-3588FECF6D28}" srcOrd="14" destOrd="0" presId="urn:microsoft.com/office/officeart/2005/8/layout/cycle6"/>
    <dgm:cxn modelId="{E67AFAF1-0C3F-4FF1-A0A4-AD5315BF090A}" type="presParOf" srcId="{421CC932-9219-4666-B393-23B347AC0DCF}" destId="{954D15BC-1E8E-4A81-B165-2BE47FE3FA57}" srcOrd="15" destOrd="0" presId="urn:microsoft.com/office/officeart/2005/8/layout/cycle6"/>
    <dgm:cxn modelId="{73CC30DD-B6CC-41B9-8B0F-87B1415CB9E8}" type="presParOf" srcId="{421CC932-9219-4666-B393-23B347AC0DCF}" destId="{F9620304-A35B-4B10-9726-2584E54D6AD4}" srcOrd="16" destOrd="0" presId="urn:microsoft.com/office/officeart/2005/8/layout/cycle6"/>
    <dgm:cxn modelId="{B963E3A2-FDB9-4A8E-A145-893ADDBB8F0B}" type="presParOf" srcId="{421CC932-9219-4666-B393-23B347AC0DCF}" destId="{6DF261A3-7874-493A-B2D9-894568EBEF83}" srcOrd="17" destOrd="0" presId="urn:microsoft.com/office/officeart/2005/8/layout/cycle6"/>
    <dgm:cxn modelId="{9E01B432-8A74-46C7-9AAF-41A9EC4E1167}" type="presParOf" srcId="{421CC932-9219-4666-B393-23B347AC0DCF}" destId="{1FA201E8-419D-487C-8A62-8D1394AAEB37}" srcOrd="18" destOrd="0" presId="urn:microsoft.com/office/officeart/2005/8/layout/cycle6"/>
    <dgm:cxn modelId="{7D5E583F-4381-4724-8686-190EAD2BD031}" type="presParOf" srcId="{421CC932-9219-4666-B393-23B347AC0DCF}" destId="{ADC788F1-7D32-4D0F-A504-7A6EAE25E1EB}" srcOrd="19" destOrd="0" presId="urn:microsoft.com/office/officeart/2005/8/layout/cycle6"/>
    <dgm:cxn modelId="{CA42E822-AE90-48DB-A007-803236D27CFF}" type="presParOf" srcId="{421CC932-9219-4666-B393-23B347AC0DCF}" destId="{BBE1451C-54A4-4FAA-8E4B-E12AE6589B01}" srcOrd="20" destOrd="0" presId="urn:microsoft.com/office/officeart/2005/8/layout/cycle6"/>
    <dgm:cxn modelId="{0FE5BA82-E0E5-4944-93E2-24377BCBC726}" type="presParOf" srcId="{421CC932-9219-4666-B393-23B347AC0DCF}" destId="{2AA14877-E6C6-4538-950B-F5A307FDCC0E}" srcOrd="21" destOrd="0" presId="urn:microsoft.com/office/officeart/2005/8/layout/cycle6"/>
    <dgm:cxn modelId="{617A6DC4-A18F-49B8-B9A1-26E244694123}" type="presParOf" srcId="{421CC932-9219-4666-B393-23B347AC0DCF}" destId="{699EB5AA-AE8D-4CA3-A5D1-62A463FD283A}" srcOrd="22" destOrd="0" presId="urn:microsoft.com/office/officeart/2005/8/layout/cycle6"/>
    <dgm:cxn modelId="{BB118622-F1D7-40CE-947E-A28D572FF15D}" type="presParOf" srcId="{421CC932-9219-4666-B393-23B347AC0DCF}" destId="{6320356A-A833-458B-8651-4971823198EE}" srcOrd="23" destOrd="0" presId="urn:microsoft.com/office/officeart/2005/8/layout/cycle6"/>
    <dgm:cxn modelId="{99EA27B8-821A-4DC9-AFEF-FC7B9D556483}" type="presParOf" srcId="{421CC932-9219-4666-B393-23B347AC0DCF}" destId="{16016FA2-DAFF-4BD5-8C08-C8967C6042F1}" srcOrd="24" destOrd="0" presId="urn:microsoft.com/office/officeart/2005/8/layout/cycle6"/>
    <dgm:cxn modelId="{469F2C34-7FAC-4EB3-B78E-E283AF9D5D33}" type="presParOf" srcId="{421CC932-9219-4666-B393-23B347AC0DCF}" destId="{66F11AA2-1DA0-4977-925B-EC0538D1EFA8}" srcOrd="25" destOrd="0" presId="urn:microsoft.com/office/officeart/2005/8/layout/cycle6"/>
    <dgm:cxn modelId="{A9822250-9F7C-4749-85C2-E4FAFC5D89CA}" type="presParOf" srcId="{421CC932-9219-4666-B393-23B347AC0DCF}" destId="{6E8A0042-F615-450A-A106-33D4D370A67A}" srcOrd="26" destOrd="0" presId="urn:microsoft.com/office/officeart/2005/8/layout/cycle6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53715-F247-4107-AAB5-48319EB403DB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C9E3ED2-67C0-411E-AA8F-3CD6E71BFE2B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0066"/>
              </a:solidFill>
            </a:rPr>
            <a:t>консультации</a:t>
          </a:r>
          <a:endParaRPr lang="ru-RU" sz="1800" b="1" dirty="0">
            <a:solidFill>
              <a:srgbClr val="000066"/>
            </a:solidFill>
          </a:endParaRPr>
        </a:p>
      </dgm:t>
    </dgm:pt>
    <dgm:pt modelId="{417CF419-7B59-4338-88B6-267696F60F35}" type="parTrans" cxnId="{BBC8F108-FC9F-4CEC-B068-BEA63BB6C4F2}">
      <dgm:prSet/>
      <dgm:spPr/>
      <dgm:t>
        <a:bodyPr/>
        <a:lstStyle/>
        <a:p>
          <a:endParaRPr lang="ru-RU"/>
        </a:p>
      </dgm:t>
    </dgm:pt>
    <dgm:pt modelId="{84FD0829-5522-4DE8-BD25-163E13640FD4}" type="sibTrans" cxnId="{BBC8F108-FC9F-4CEC-B068-BEA63BB6C4F2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67D6ADE-55A8-4329-8369-70F5EF882A79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Развлечения</a:t>
          </a:r>
          <a:endParaRPr lang="ru-RU" sz="1800" b="1" dirty="0">
            <a:solidFill>
              <a:srgbClr val="000066"/>
            </a:solidFill>
          </a:endParaRPr>
        </a:p>
      </dgm:t>
    </dgm:pt>
    <dgm:pt modelId="{A36E5E2C-6C15-4AF0-978F-39C78486F632}" type="parTrans" cxnId="{80EC8E42-6700-4FA2-AC1F-9A37E6BC06E3}">
      <dgm:prSet/>
      <dgm:spPr/>
      <dgm:t>
        <a:bodyPr/>
        <a:lstStyle/>
        <a:p>
          <a:endParaRPr lang="ru-RU"/>
        </a:p>
      </dgm:t>
    </dgm:pt>
    <dgm:pt modelId="{8EC41804-383A-46F2-945E-60A1C23E8EAB}" type="sibTrans" cxnId="{80EC8E42-6700-4FA2-AC1F-9A37E6BC06E3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774074D0-3BE2-4824-89AC-AE9AF79926DA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Беседы</a:t>
          </a:r>
          <a:endParaRPr lang="ru-RU" sz="1800" b="1" dirty="0">
            <a:solidFill>
              <a:srgbClr val="000066"/>
            </a:solidFill>
          </a:endParaRPr>
        </a:p>
      </dgm:t>
    </dgm:pt>
    <dgm:pt modelId="{A7D07D4E-B9DD-4F6A-B5DE-8E6E804FDD91}" type="parTrans" cxnId="{30978CA3-115A-420F-AE5F-DCFE45A4A5E9}">
      <dgm:prSet/>
      <dgm:spPr/>
      <dgm:t>
        <a:bodyPr/>
        <a:lstStyle/>
        <a:p>
          <a:endParaRPr lang="ru-RU"/>
        </a:p>
      </dgm:t>
    </dgm:pt>
    <dgm:pt modelId="{C26E3E27-A960-4D42-8090-3B553495B2DF}" type="sibTrans" cxnId="{30978CA3-115A-420F-AE5F-DCFE45A4A5E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692B9A11-9994-4908-834A-C65212572FC9}">
      <dgm:prSet phldrT="[Текст]" custT="1"/>
      <dgm:spPr>
        <a:solidFill>
          <a:schemeClr val="tx1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0066"/>
              </a:solidFill>
            </a:rPr>
            <a:t>Анкетирование</a:t>
          </a:r>
          <a:endParaRPr lang="ru-RU" sz="1600" b="1" dirty="0">
            <a:solidFill>
              <a:srgbClr val="000066"/>
            </a:solidFill>
          </a:endParaRPr>
        </a:p>
      </dgm:t>
    </dgm:pt>
    <dgm:pt modelId="{0C90022B-7787-4A88-8E47-1FEBDE3585CD}" type="parTrans" cxnId="{41C597A0-CF92-4483-A7CB-F6586BE93EA0}">
      <dgm:prSet/>
      <dgm:spPr/>
      <dgm:t>
        <a:bodyPr/>
        <a:lstStyle/>
        <a:p>
          <a:endParaRPr lang="ru-RU"/>
        </a:p>
      </dgm:t>
    </dgm:pt>
    <dgm:pt modelId="{2A9F7012-F30B-4BC3-875E-92DD7F771AED}" type="sibTrans" cxnId="{41C597A0-CF92-4483-A7CB-F6586BE93EA0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70256739-984D-4DD2-A542-2FA83D480A0D}" type="pres">
      <dgm:prSet presAssocID="{8C553715-F247-4107-AAB5-48319EB403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B7E7C7-02C0-4FD6-836E-95260D168C85}" type="pres">
      <dgm:prSet presAssocID="{6C9E3ED2-67C0-411E-AA8F-3CD6E71BFE2B}" presName="node" presStyleLbl="node1" presStyleIdx="0" presStyleCnt="4" custScaleX="154591" custScaleY="89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04DE0-24E4-478A-A1A5-E355E66E05E2}" type="pres">
      <dgm:prSet presAssocID="{84FD0829-5522-4DE8-BD25-163E13640FD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234F7A3-DD1E-4788-AECD-FB4A3EE6A555}" type="pres">
      <dgm:prSet presAssocID="{84FD0829-5522-4DE8-BD25-163E13640FD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DB16661-54C8-48A9-93DD-F7C0409FD525}" type="pres">
      <dgm:prSet presAssocID="{E67D6ADE-55A8-4329-8369-70F5EF882A79}" presName="node" presStyleLbl="node1" presStyleIdx="1" presStyleCnt="4" custScaleX="149940" custScaleY="97033" custRadScaleRad="10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E4D09-7C68-48D2-8A84-B68136B571EB}" type="pres">
      <dgm:prSet presAssocID="{8EC41804-383A-46F2-945E-60A1C23E8E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873280B-2663-40B3-BE0C-77C064BFE0D1}" type="pres">
      <dgm:prSet presAssocID="{8EC41804-383A-46F2-945E-60A1C23E8E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2440A8E-8512-4FF3-B768-64D07EF973D2}" type="pres">
      <dgm:prSet presAssocID="{774074D0-3BE2-4824-89AC-AE9AF79926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D916-2236-4ECF-B8B0-9F2A6143C61F}" type="pres">
      <dgm:prSet presAssocID="{C26E3E27-A960-4D42-8090-3B553495B2D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2D23CD6-B9BB-4383-BFAB-B41B0F170E01}" type="pres">
      <dgm:prSet presAssocID="{C26E3E27-A960-4D42-8090-3B553495B2D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79C1BD9-756F-4866-B305-E1CA57644BFE}" type="pres">
      <dgm:prSet presAssocID="{692B9A11-9994-4908-834A-C65212572FC9}" presName="node" presStyleLbl="node1" presStyleIdx="3" presStyleCnt="4" custScaleX="148105" custScaleY="90207" custRadScaleRad="104535" custRadScaleInc="16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2A8E1-C12C-4911-BD25-45040E896CFB}" type="pres">
      <dgm:prSet presAssocID="{2A9F7012-F30B-4BC3-875E-92DD7F771AE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4920D7C-0F5D-4AD5-A11A-3C9B3CFF8077}" type="pres">
      <dgm:prSet presAssocID="{2A9F7012-F30B-4BC3-875E-92DD7F771AE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402E52F-A8DE-4FDE-BF83-3F2FBCE244FB}" type="presOf" srcId="{692B9A11-9994-4908-834A-C65212572FC9}" destId="{279C1BD9-756F-4866-B305-E1CA57644BFE}" srcOrd="0" destOrd="0" presId="urn:microsoft.com/office/officeart/2005/8/layout/cycle2"/>
    <dgm:cxn modelId="{2F7C3040-D129-451C-948D-5337BD8E630E}" type="presOf" srcId="{2A9F7012-F30B-4BC3-875E-92DD7F771AED}" destId="{2232A8E1-C12C-4911-BD25-45040E896CFB}" srcOrd="0" destOrd="0" presId="urn:microsoft.com/office/officeart/2005/8/layout/cycle2"/>
    <dgm:cxn modelId="{80EC8E42-6700-4FA2-AC1F-9A37E6BC06E3}" srcId="{8C553715-F247-4107-AAB5-48319EB403DB}" destId="{E67D6ADE-55A8-4329-8369-70F5EF882A79}" srcOrd="1" destOrd="0" parTransId="{A36E5E2C-6C15-4AF0-978F-39C78486F632}" sibTransId="{8EC41804-383A-46F2-945E-60A1C23E8EAB}"/>
    <dgm:cxn modelId="{EDA844F8-BB4A-411B-A28C-8A2AC14B64F9}" type="presOf" srcId="{8EC41804-383A-46F2-945E-60A1C23E8EAB}" destId="{8873280B-2663-40B3-BE0C-77C064BFE0D1}" srcOrd="1" destOrd="0" presId="urn:microsoft.com/office/officeart/2005/8/layout/cycle2"/>
    <dgm:cxn modelId="{6520F897-92B2-411B-9C21-6F0A7A15C2AF}" type="presOf" srcId="{774074D0-3BE2-4824-89AC-AE9AF79926DA}" destId="{82440A8E-8512-4FF3-B768-64D07EF973D2}" srcOrd="0" destOrd="0" presId="urn:microsoft.com/office/officeart/2005/8/layout/cycle2"/>
    <dgm:cxn modelId="{3DC4A8B4-E2CB-4B92-8894-5465B65789F0}" type="presOf" srcId="{84FD0829-5522-4DE8-BD25-163E13640FD4}" destId="{2E904DE0-24E4-478A-A1A5-E355E66E05E2}" srcOrd="0" destOrd="0" presId="urn:microsoft.com/office/officeart/2005/8/layout/cycle2"/>
    <dgm:cxn modelId="{71B53E64-569E-42E2-8CCB-AFEE1C6482BB}" type="presOf" srcId="{C26E3E27-A960-4D42-8090-3B553495B2DF}" destId="{62D23CD6-B9BB-4383-BFAB-B41B0F170E01}" srcOrd="1" destOrd="0" presId="urn:microsoft.com/office/officeart/2005/8/layout/cycle2"/>
    <dgm:cxn modelId="{30978CA3-115A-420F-AE5F-DCFE45A4A5E9}" srcId="{8C553715-F247-4107-AAB5-48319EB403DB}" destId="{774074D0-3BE2-4824-89AC-AE9AF79926DA}" srcOrd="2" destOrd="0" parTransId="{A7D07D4E-B9DD-4F6A-B5DE-8E6E804FDD91}" sibTransId="{C26E3E27-A960-4D42-8090-3B553495B2DF}"/>
    <dgm:cxn modelId="{B0E4AA7A-99E5-4825-B66D-F360ED92119E}" type="presOf" srcId="{8EC41804-383A-46F2-945E-60A1C23E8EAB}" destId="{0CAE4D09-7C68-48D2-8A84-B68136B571EB}" srcOrd="0" destOrd="0" presId="urn:microsoft.com/office/officeart/2005/8/layout/cycle2"/>
    <dgm:cxn modelId="{E0A6A643-215C-4A00-9E58-E2CAE9B15DB7}" type="presOf" srcId="{6C9E3ED2-67C0-411E-AA8F-3CD6E71BFE2B}" destId="{A6B7E7C7-02C0-4FD6-836E-95260D168C85}" srcOrd="0" destOrd="0" presId="urn:microsoft.com/office/officeart/2005/8/layout/cycle2"/>
    <dgm:cxn modelId="{E565D4A5-E174-431D-BB44-A6AE757EF1A2}" type="presOf" srcId="{E67D6ADE-55A8-4329-8369-70F5EF882A79}" destId="{5DB16661-54C8-48A9-93DD-F7C0409FD525}" srcOrd="0" destOrd="0" presId="urn:microsoft.com/office/officeart/2005/8/layout/cycle2"/>
    <dgm:cxn modelId="{BBC8F108-FC9F-4CEC-B068-BEA63BB6C4F2}" srcId="{8C553715-F247-4107-AAB5-48319EB403DB}" destId="{6C9E3ED2-67C0-411E-AA8F-3CD6E71BFE2B}" srcOrd="0" destOrd="0" parTransId="{417CF419-7B59-4338-88B6-267696F60F35}" sibTransId="{84FD0829-5522-4DE8-BD25-163E13640FD4}"/>
    <dgm:cxn modelId="{711B4CFD-C033-4E95-8A39-768A3F77F8C8}" type="presOf" srcId="{2A9F7012-F30B-4BC3-875E-92DD7F771AED}" destId="{F4920D7C-0F5D-4AD5-A11A-3C9B3CFF8077}" srcOrd="1" destOrd="0" presId="urn:microsoft.com/office/officeart/2005/8/layout/cycle2"/>
    <dgm:cxn modelId="{164B308A-BA40-4812-9558-7BAF9D7B6E16}" type="presOf" srcId="{C26E3E27-A960-4D42-8090-3B553495B2DF}" destId="{1954D916-2236-4ECF-B8B0-9F2A6143C61F}" srcOrd="0" destOrd="0" presId="urn:microsoft.com/office/officeart/2005/8/layout/cycle2"/>
    <dgm:cxn modelId="{33C573BC-AD39-4FBC-8B8D-94B76C7875A9}" type="presOf" srcId="{84FD0829-5522-4DE8-BD25-163E13640FD4}" destId="{1234F7A3-DD1E-4788-AECD-FB4A3EE6A555}" srcOrd="1" destOrd="0" presId="urn:microsoft.com/office/officeart/2005/8/layout/cycle2"/>
    <dgm:cxn modelId="{5E19B366-9CE6-4850-93DB-936BEB287BCC}" type="presOf" srcId="{8C553715-F247-4107-AAB5-48319EB403DB}" destId="{70256739-984D-4DD2-A542-2FA83D480A0D}" srcOrd="0" destOrd="0" presId="urn:microsoft.com/office/officeart/2005/8/layout/cycle2"/>
    <dgm:cxn modelId="{41C597A0-CF92-4483-A7CB-F6586BE93EA0}" srcId="{8C553715-F247-4107-AAB5-48319EB403DB}" destId="{692B9A11-9994-4908-834A-C65212572FC9}" srcOrd="3" destOrd="0" parTransId="{0C90022B-7787-4A88-8E47-1FEBDE3585CD}" sibTransId="{2A9F7012-F30B-4BC3-875E-92DD7F771AED}"/>
    <dgm:cxn modelId="{FB120D5F-284F-454D-9959-2000A8D1470D}" type="presParOf" srcId="{70256739-984D-4DD2-A542-2FA83D480A0D}" destId="{A6B7E7C7-02C0-4FD6-836E-95260D168C85}" srcOrd="0" destOrd="0" presId="urn:microsoft.com/office/officeart/2005/8/layout/cycle2"/>
    <dgm:cxn modelId="{8ADC8236-115F-4E2A-B42F-D0FDC53FD2B8}" type="presParOf" srcId="{70256739-984D-4DD2-A542-2FA83D480A0D}" destId="{2E904DE0-24E4-478A-A1A5-E355E66E05E2}" srcOrd="1" destOrd="0" presId="urn:microsoft.com/office/officeart/2005/8/layout/cycle2"/>
    <dgm:cxn modelId="{47ED85AD-E438-4A36-B6EE-585EC5F82DC8}" type="presParOf" srcId="{2E904DE0-24E4-478A-A1A5-E355E66E05E2}" destId="{1234F7A3-DD1E-4788-AECD-FB4A3EE6A555}" srcOrd="0" destOrd="0" presId="urn:microsoft.com/office/officeart/2005/8/layout/cycle2"/>
    <dgm:cxn modelId="{2E605D16-5032-489E-8124-924B6D7EDEF0}" type="presParOf" srcId="{70256739-984D-4DD2-A542-2FA83D480A0D}" destId="{5DB16661-54C8-48A9-93DD-F7C0409FD525}" srcOrd="2" destOrd="0" presId="urn:microsoft.com/office/officeart/2005/8/layout/cycle2"/>
    <dgm:cxn modelId="{7D3856D0-D070-4229-80C9-DAF1F7BFC452}" type="presParOf" srcId="{70256739-984D-4DD2-A542-2FA83D480A0D}" destId="{0CAE4D09-7C68-48D2-8A84-B68136B571EB}" srcOrd="3" destOrd="0" presId="urn:microsoft.com/office/officeart/2005/8/layout/cycle2"/>
    <dgm:cxn modelId="{176E95EF-4505-4FA1-AF26-5A51268859E8}" type="presParOf" srcId="{0CAE4D09-7C68-48D2-8A84-B68136B571EB}" destId="{8873280B-2663-40B3-BE0C-77C064BFE0D1}" srcOrd="0" destOrd="0" presId="urn:microsoft.com/office/officeart/2005/8/layout/cycle2"/>
    <dgm:cxn modelId="{FAE47938-B3B1-4B7C-92E9-74478A09FEBD}" type="presParOf" srcId="{70256739-984D-4DD2-A542-2FA83D480A0D}" destId="{82440A8E-8512-4FF3-B768-64D07EF973D2}" srcOrd="4" destOrd="0" presId="urn:microsoft.com/office/officeart/2005/8/layout/cycle2"/>
    <dgm:cxn modelId="{1A282238-4126-44E3-95D2-95B82D3565CA}" type="presParOf" srcId="{70256739-984D-4DD2-A542-2FA83D480A0D}" destId="{1954D916-2236-4ECF-B8B0-9F2A6143C61F}" srcOrd="5" destOrd="0" presId="urn:microsoft.com/office/officeart/2005/8/layout/cycle2"/>
    <dgm:cxn modelId="{F4B6228B-AB78-4985-9AF6-3E003830D2C4}" type="presParOf" srcId="{1954D916-2236-4ECF-B8B0-9F2A6143C61F}" destId="{62D23CD6-B9BB-4383-BFAB-B41B0F170E01}" srcOrd="0" destOrd="0" presId="urn:microsoft.com/office/officeart/2005/8/layout/cycle2"/>
    <dgm:cxn modelId="{132FACEF-8672-4527-9A37-88FC8FE01993}" type="presParOf" srcId="{70256739-984D-4DD2-A542-2FA83D480A0D}" destId="{279C1BD9-756F-4866-B305-E1CA57644BFE}" srcOrd="6" destOrd="0" presId="urn:microsoft.com/office/officeart/2005/8/layout/cycle2"/>
    <dgm:cxn modelId="{4BAA4A12-D5FC-452C-B577-3B4F30F12F24}" type="presParOf" srcId="{70256739-984D-4DD2-A542-2FA83D480A0D}" destId="{2232A8E1-C12C-4911-BD25-45040E896CFB}" srcOrd="7" destOrd="0" presId="urn:microsoft.com/office/officeart/2005/8/layout/cycle2"/>
    <dgm:cxn modelId="{11C52B24-0FE4-4D97-B757-357857B2910E}" type="presParOf" srcId="{2232A8E1-C12C-4911-BD25-45040E896CFB}" destId="{F4920D7C-0F5D-4AD5-A11A-3C9B3CFF80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87482-6D98-4EDD-B578-6FAD7ADD8470}">
      <dsp:nvSpPr>
        <dsp:cNvPr id="0" name=""/>
        <dsp:cNvSpPr/>
      </dsp:nvSpPr>
      <dsp:spPr>
        <a:xfrm>
          <a:off x="3240360" y="0"/>
          <a:ext cx="1773322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Беседы о здоровом образе жизни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3270049" y="29689"/>
        <a:ext cx="1713944" cy="548802"/>
      </dsp:txXfrm>
    </dsp:sp>
    <dsp:sp modelId="{7FBE5194-FE84-4060-BC4B-AE79E751651D}">
      <dsp:nvSpPr>
        <dsp:cNvPr id="0" name=""/>
        <dsp:cNvSpPr/>
      </dsp:nvSpPr>
      <dsp:spPr>
        <a:xfrm>
          <a:off x="1281264" y="-20437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3735348" y="468110"/>
              </a:moveTo>
              <a:arcTo wR="2333401" hR="2333401" stAng="18415704" swAng="529574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387077F6-3CE4-49C2-9B2A-D0E8801275F6}">
      <dsp:nvSpPr>
        <dsp:cNvPr id="0" name=""/>
        <dsp:cNvSpPr/>
      </dsp:nvSpPr>
      <dsp:spPr>
        <a:xfrm>
          <a:off x="4750526" y="687500"/>
          <a:ext cx="1924964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Дидактические игры 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4780215" y="717189"/>
        <a:ext cx="1865586" cy="548802"/>
      </dsp:txXfrm>
    </dsp:sp>
    <dsp:sp modelId="{1F23AD71-9236-4745-8B2A-769EAF54C419}">
      <dsp:nvSpPr>
        <dsp:cNvPr id="0" name=""/>
        <dsp:cNvSpPr/>
      </dsp:nvSpPr>
      <dsp:spPr>
        <a:xfrm>
          <a:off x="1328127" y="-891959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4662336" y="2189091"/>
              </a:moveTo>
              <a:arcTo wR="2333401" hR="2333401" stAng="21387256" swAng="210021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237077D5-C859-49DE-96CB-5CB2D4597C29}">
      <dsp:nvSpPr>
        <dsp:cNvPr id="0" name=""/>
        <dsp:cNvSpPr/>
      </dsp:nvSpPr>
      <dsp:spPr>
        <a:xfrm>
          <a:off x="5230094" y="1441047"/>
          <a:ext cx="1870602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Развлечения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5259783" y="1470736"/>
        <a:ext cx="1811224" cy="548802"/>
      </dsp:txXfrm>
    </dsp:sp>
    <dsp:sp modelId="{5B645A51-DDD4-4AAD-ABDC-7006EDB37F7F}">
      <dsp:nvSpPr>
        <dsp:cNvPr id="0" name=""/>
        <dsp:cNvSpPr/>
      </dsp:nvSpPr>
      <dsp:spPr>
        <a:xfrm>
          <a:off x="1684509" y="296382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4594141" y="1755630"/>
              </a:moveTo>
              <a:arcTo wR="2333401" hR="2333401" stAng="20739836" swAng="41542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C81742C-8A2C-4815-AED3-BBF4CC9C8816}">
      <dsp:nvSpPr>
        <dsp:cNvPr id="0" name=""/>
        <dsp:cNvSpPr/>
      </dsp:nvSpPr>
      <dsp:spPr>
        <a:xfrm>
          <a:off x="5229845" y="2331606"/>
          <a:ext cx="2249826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Дыхательная</a:t>
          </a:r>
          <a:r>
            <a:rPr lang="ru-RU" sz="1600" b="0" kern="1200" baseline="0" dirty="0" smtClean="0">
              <a:solidFill>
                <a:schemeClr val="bg1"/>
              </a:solidFill>
            </a:rPr>
            <a:t> гимнастика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5259534" y="2361295"/>
        <a:ext cx="2190448" cy="548802"/>
      </dsp:txXfrm>
    </dsp:sp>
    <dsp:sp modelId="{29F421EF-B70B-4F45-AB4A-B642A5BA93D0}">
      <dsp:nvSpPr>
        <dsp:cNvPr id="0" name=""/>
        <dsp:cNvSpPr/>
      </dsp:nvSpPr>
      <dsp:spPr>
        <a:xfrm>
          <a:off x="1780082" y="-110527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4552290" y="3055410"/>
              </a:moveTo>
              <a:arcTo wR="2333401" hR="2333401" stAng="1081469" swAng="77516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5BB750BC-B542-4D67-BED2-EAF959693112}">
      <dsp:nvSpPr>
        <dsp:cNvPr id="0" name=""/>
        <dsp:cNvSpPr/>
      </dsp:nvSpPr>
      <dsp:spPr>
        <a:xfrm>
          <a:off x="4818806" y="3427296"/>
          <a:ext cx="2274116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Пальчиковая гимнастика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4848495" y="3456985"/>
        <a:ext cx="2214738" cy="548802"/>
      </dsp:txXfrm>
    </dsp:sp>
    <dsp:sp modelId="{860DD8F4-A60F-49F7-8C2F-3588FECF6D28}">
      <dsp:nvSpPr>
        <dsp:cNvPr id="0" name=""/>
        <dsp:cNvSpPr/>
      </dsp:nvSpPr>
      <dsp:spPr>
        <a:xfrm>
          <a:off x="1934644" y="-120986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3767260" y="4174274"/>
              </a:moveTo>
              <a:arcTo wR="2333401" hR="2333401" stAng="3125095" swAng="4480251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954D15BC-1E8E-4A81-B165-2BE47FE3FA57}">
      <dsp:nvSpPr>
        <dsp:cNvPr id="0" name=""/>
        <dsp:cNvSpPr/>
      </dsp:nvSpPr>
      <dsp:spPr>
        <a:xfrm>
          <a:off x="1512162" y="3456390"/>
          <a:ext cx="2154604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Гимнастика для глаз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1541851" y="3486079"/>
        <a:ext cx="2095226" cy="548802"/>
      </dsp:txXfrm>
    </dsp:sp>
    <dsp:sp modelId="{6DF261A3-7874-493A-B2D9-894568EBEF83}">
      <dsp:nvSpPr>
        <dsp:cNvPr id="0" name=""/>
        <dsp:cNvSpPr/>
      </dsp:nvSpPr>
      <dsp:spPr>
        <a:xfrm>
          <a:off x="1296730" y="-870372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1116742" y="4324507"/>
              </a:moveTo>
              <a:arcTo wR="2333401" hR="2333401" stAng="7285613" swAng="626301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1FA201E8-419D-487C-8A62-8D1394AAEB37}">
      <dsp:nvSpPr>
        <dsp:cNvPr id="0" name=""/>
        <dsp:cNvSpPr/>
      </dsp:nvSpPr>
      <dsp:spPr>
        <a:xfrm>
          <a:off x="944854" y="2589678"/>
          <a:ext cx="2136302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Профилактика плоскостопия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974543" y="2619367"/>
        <a:ext cx="2076924" cy="548802"/>
      </dsp:txXfrm>
    </dsp:sp>
    <dsp:sp modelId="{BBE1451C-54A4-4FAA-8E4B-E12AE6589B01}">
      <dsp:nvSpPr>
        <dsp:cNvPr id="0" name=""/>
        <dsp:cNvSpPr/>
      </dsp:nvSpPr>
      <dsp:spPr>
        <a:xfrm>
          <a:off x="1967447" y="-127695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31146" y="2713381"/>
              </a:moveTo>
              <a:arcTo wR="2333401" hR="2333401" stAng="10237680" swAng="585050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2AA14877-E6C6-4538-950B-F5A307FDCC0E}">
      <dsp:nvSpPr>
        <dsp:cNvPr id="0" name=""/>
        <dsp:cNvSpPr/>
      </dsp:nvSpPr>
      <dsp:spPr>
        <a:xfrm>
          <a:off x="914039" y="1578051"/>
          <a:ext cx="2275098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Пословицы и поговорки. загадки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943728" y="1607740"/>
        <a:ext cx="2215720" cy="548802"/>
      </dsp:txXfrm>
    </dsp:sp>
    <dsp:sp modelId="{6320356A-A833-458B-8651-4971823198EE}">
      <dsp:nvSpPr>
        <dsp:cNvPr id="0" name=""/>
        <dsp:cNvSpPr/>
      </dsp:nvSpPr>
      <dsp:spPr>
        <a:xfrm>
          <a:off x="1890640" y="377757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295231" y="1197345"/>
              </a:moveTo>
              <a:arcTo wR="2333401" hR="2333401" stAng="12548092" swAng="487660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16016FA2-DAFF-4BD5-8C08-C8967C6042F1}">
      <dsp:nvSpPr>
        <dsp:cNvPr id="0" name=""/>
        <dsp:cNvSpPr/>
      </dsp:nvSpPr>
      <dsp:spPr>
        <a:xfrm>
          <a:off x="1667818" y="687494"/>
          <a:ext cx="1936492" cy="6081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>
          <a:glow rad="228600">
            <a:schemeClr val="tx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Экскурсии</a:t>
          </a:r>
          <a:endParaRPr lang="ru-RU" sz="1600" b="0" kern="1200" dirty="0">
            <a:solidFill>
              <a:schemeClr val="bg1"/>
            </a:solidFill>
          </a:endParaRPr>
        </a:p>
      </dsp:txBody>
      <dsp:txXfrm>
        <a:off x="1697507" y="717183"/>
        <a:ext cx="1877114" cy="548802"/>
      </dsp:txXfrm>
    </dsp:sp>
    <dsp:sp modelId="{6E8A0042-F615-450A-A106-33D4D370A67A}">
      <dsp:nvSpPr>
        <dsp:cNvPr id="0" name=""/>
        <dsp:cNvSpPr/>
      </dsp:nvSpPr>
      <dsp:spPr>
        <a:xfrm>
          <a:off x="2316276" y="38848"/>
          <a:ext cx="4666803" cy="4666803"/>
        </a:xfrm>
        <a:custGeom>
          <a:avLst/>
          <a:gdLst/>
          <a:ahLst/>
          <a:cxnLst/>
          <a:rect l="0" t="0" r="0" b="0"/>
          <a:pathLst>
            <a:path>
              <a:moveTo>
                <a:pt x="720926" y="646781"/>
              </a:moveTo>
              <a:arcTo wR="2333401" hR="2333401" stAng="13577249" swAng="38946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7E7C7-02C0-4FD6-836E-95260D168C85}">
      <dsp:nvSpPr>
        <dsp:cNvPr id="0" name=""/>
        <dsp:cNvSpPr/>
      </dsp:nvSpPr>
      <dsp:spPr>
        <a:xfrm>
          <a:off x="2971253" y="80084"/>
          <a:ext cx="2273600" cy="131066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консультации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3304214" y="272026"/>
        <a:ext cx="1607678" cy="926777"/>
      </dsp:txXfrm>
    </dsp:sp>
    <dsp:sp modelId="{2E904DE0-24E4-478A-A1A5-E355E66E05E2}">
      <dsp:nvSpPr>
        <dsp:cNvPr id="0" name=""/>
        <dsp:cNvSpPr/>
      </dsp:nvSpPr>
      <dsp:spPr>
        <a:xfrm rot="2569098">
          <a:off x="4764680" y="1247499"/>
          <a:ext cx="327722" cy="49636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777780" y="1313360"/>
        <a:ext cx="229405" cy="297821"/>
      </dsp:txXfrm>
    </dsp:sp>
    <dsp:sp modelId="{5DB16661-54C8-48A9-93DD-F7C0409FD525}">
      <dsp:nvSpPr>
        <dsp:cNvPr id="0" name=""/>
        <dsp:cNvSpPr/>
      </dsp:nvSpPr>
      <dsp:spPr>
        <a:xfrm>
          <a:off x="4690860" y="1583576"/>
          <a:ext cx="2205196" cy="142708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Развлечения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5013803" y="1792567"/>
        <a:ext cx="1559310" cy="1009101"/>
      </dsp:txXfrm>
    </dsp:sp>
    <dsp:sp modelId="{0CAE4D09-7C68-48D2-8A84-B68136B571EB}">
      <dsp:nvSpPr>
        <dsp:cNvPr id="0" name=""/>
        <dsp:cNvSpPr/>
      </dsp:nvSpPr>
      <dsp:spPr>
        <a:xfrm rot="8230902">
          <a:off x="4726567" y="2865226"/>
          <a:ext cx="371881" cy="49636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823266" y="2926585"/>
        <a:ext cx="260317" cy="297821"/>
      </dsp:txXfrm>
    </dsp:sp>
    <dsp:sp modelId="{82440A8E-8512-4FF3-B768-64D07EF973D2}">
      <dsp:nvSpPr>
        <dsp:cNvPr id="0" name=""/>
        <dsp:cNvSpPr/>
      </dsp:nvSpPr>
      <dsp:spPr>
        <a:xfrm>
          <a:off x="3372693" y="3123462"/>
          <a:ext cx="1470719" cy="14707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Беседы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3588075" y="3338844"/>
        <a:ext cx="1039955" cy="1039955"/>
      </dsp:txXfrm>
    </dsp:sp>
    <dsp:sp modelId="{1954D916-2236-4ECF-B8B0-9F2A6143C61F}">
      <dsp:nvSpPr>
        <dsp:cNvPr id="0" name=""/>
        <dsp:cNvSpPr/>
      </dsp:nvSpPr>
      <dsp:spPr>
        <a:xfrm rot="13651770">
          <a:off x="3091687" y="2754327"/>
          <a:ext cx="465025" cy="49636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208539" y="2905052"/>
        <a:ext cx="325518" cy="297821"/>
      </dsp:txXfrm>
    </dsp:sp>
    <dsp:sp modelId="{279C1BD9-756F-4866-B305-E1CA57644BFE}">
      <dsp:nvSpPr>
        <dsp:cNvPr id="0" name=""/>
        <dsp:cNvSpPr/>
      </dsp:nvSpPr>
      <dsp:spPr>
        <a:xfrm>
          <a:off x="1399636" y="1426478"/>
          <a:ext cx="2178209" cy="132669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</a:rPr>
            <a:t>Анкетирование</a:t>
          </a:r>
          <a:endParaRPr lang="ru-RU" sz="1600" b="1" kern="1200" dirty="0">
            <a:solidFill>
              <a:srgbClr val="000066"/>
            </a:solidFill>
          </a:endParaRPr>
        </a:p>
      </dsp:txBody>
      <dsp:txXfrm>
        <a:off x="1718627" y="1620767"/>
        <a:ext cx="1540227" cy="938113"/>
      </dsp:txXfrm>
    </dsp:sp>
    <dsp:sp modelId="{2232A8E1-C12C-4911-BD25-45040E896CFB}">
      <dsp:nvSpPr>
        <dsp:cNvPr id="0" name=""/>
        <dsp:cNvSpPr/>
      </dsp:nvSpPr>
      <dsp:spPr>
        <a:xfrm rot="19205432">
          <a:off x="3176327" y="1170290"/>
          <a:ext cx="230138" cy="49636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184368" y="1291711"/>
        <a:ext cx="161097" cy="297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4310320" cy="343983"/>
          </a:xfrm>
          <a:prstGeom prst="rect">
            <a:avLst/>
          </a:prstGeom>
        </p:spPr>
        <p:txBody>
          <a:bodyPr vert="horz" lIns="186514" tIns="93258" rIns="186514" bIns="93258" rtlCol="0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023" y="6"/>
            <a:ext cx="4315254" cy="343983"/>
          </a:xfrm>
          <a:prstGeom prst="rect">
            <a:avLst/>
          </a:prstGeom>
        </p:spPr>
        <p:txBody>
          <a:bodyPr vert="horz" lIns="186514" tIns="93258" rIns="186514" bIns="93258" rtlCol="0"/>
          <a:lstStyle>
            <a:lvl1pPr algn="r">
              <a:defRPr sz="2400"/>
            </a:lvl1pPr>
          </a:lstStyle>
          <a:p>
            <a:fld id="{9837CD42-F13D-42E2-92C7-929828B6D9EF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514020"/>
            <a:ext cx="4310320" cy="341818"/>
          </a:xfrm>
          <a:prstGeom prst="rect">
            <a:avLst/>
          </a:prstGeom>
        </p:spPr>
        <p:txBody>
          <a:bodyPr vert="horz" lIns="186514" tIns="93258" rIns="186514" bIns="93258" rtlCol="0" anchor="b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023" y="6514020"/>
            <a:ext cx="4315254" cy="341818"/>
          </a:xfrm>
          <a:prstGeom prst="rect">
            <a:avLst/>
          </a:prstGeom>
        </p:spPr>
        <p:txBody>
          <a:bodyPr vert="horz" lIns="186514" tIns="93258" rIns="186514" bIns="93258" rtlCol="0" anchor="b"/>
          <a:lstStyle>
            <a:lvl1pPr algn="r">
              <a:defRPr sz="2400"/>
            </a:lvl1pPr>
          </a:lstStyle>
          <a:p>
            <a:fld id="{23AB52BA-A3C0-4820-A279-502CFE94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3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4310320" cy="341927"/>
          </a:xfrm>
          <a:prstGeom prst="rect">
            <a:avLst/>
          </a:prstGeom>
        </p:spPr>
        <p:txBody>
          <a:bodyPr vert="horz" lIns="186473" tIns="93236" rIns="186473" bIns="93236" rtlCol="0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029" y="8"/>
            <a:ext cx="4315254" cy="341927"/>
          </a:xfrm>
          <a:prstGeom prst="rect">
            <a:avLst/>
          </a:prstGeom>
        </p:spPr>
        <p:txBody>
          <a:bodyPr vert="horz" lIns="186473" tIns="93236" rIns="186473" bIns="93236" rtlCol="0"/>
          <a:lstStyle>
            <a:lvl1pPr algn="r">
              <a:defRPr sz="2400"/>
            </a:lvl1pPr>
          </a:lstStyle>
          <a:p>
            <a:fld id="{BC02EBAB-6C09-4A9B-903D-D2C4377882B6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2763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6473" tIns="93236" rIns="186473" bIns="932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6210" y="3256956"/>
            <a:ext cx="7954861" cy="3085992"/>
          </a:xfrm>
          <a:prstGeom prst="rect">
            <a:avLst/>
          </a:prstGeom>
        </p:spPr>
        <p:txBody>
          <a:bodyPr vert="horz" lIns="186473" tIns="93236" rIns="186473" bIns="932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3915"/>
            <a:ext cx="4310320" cy="341927"/>
          </a:xfrm>
          <a:prstGeom prst="rect">
            <a:avLst/>
          </a:prstGeom>
        </p:spPr>
        <p:txBody>
          <a:bodyPr vert="horz" lIns="186473" tIns="93236" rIns="186473" bIns="93236" rtlCol="0" anchor="b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029" y="6513915"/>
            <a:ext cx="4315254" cy="341927"/>
          </a:xfrm>
          <a:prstGeom prst="rect">
            <a:avLst/>
          </a:prstGeom>
        </p:spPr>
        <p:txBody>
          <a:bodyPr vert="horz" lIns="186473" tIns="93236" rIns="186473" bIns="93236" rtlCol="0" anchor="b"/>
          <a:lstStyle>
            <a:lvl1pPr algn="r">
              <a:defRPr sz="2400"/>
            </a:lvl1pPr>
          </a:lstStyle>
          <a:p>
            <a:fld id="{402E9A89-87AF-469E-9291-405551A21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3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3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7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00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9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35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5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6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1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7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8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1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7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3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3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9A89-87AF-469E-9291-405551A21C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4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F7A85A-ADF7-44BF-AD25-9D40DCA3E8E5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E3F55E-8977-4742-8312-588B15528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nipk.ru/kp/distant/do/ped/2_2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shkolnik.ru/obzh/6808-zdorovie-sbe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080158" cy="6967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Дорога к доброму здоровью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1000132"/>
          </a:xfrm>
        </p:spPr>
        <p:txBody>
          <a:bodyPr>
            <a:normAutofit/>
          </a:bodyPr>
          <a:lstStyle/>
          <a:p>
            <a:pPr lvl="0" fontAlgn="base"/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3857629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Автор  </a:t>
            </a:r>
            <a:r>
              <a:rPr lang="ru-RU" b="1" dirty="0">
                <a:solidFill>
                  <a:schemeClr val="bg1"/>
                </a:solidFill>
              </a:rPr>
              <a:t>проекта: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воспитатель </a:t>
            </a:r>
            <a:r>
              <a:rPr lang="ru-RU" b="1" dirty="0">
                <a:solidFill>
                  <a:schemeClr val="bg1"/>
                </a:solidFill>
              </a:rPr>
              <a:t>МБДОУ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Детский </a:t>
            </a:r>
            <a:r>
              <a:rPr lang="ru-RU" b="1" dirty="0" smtClean="0">
                <a:solidFill>
                  <a:schemeClr val="bg1"/>
                </a:solidFill>
              </a:rPr>
              <a:t>сад </a:t>
            </a:r>
            <a:r>
              <a:rPr lang="ru-RU" b="1" dirty="0">
                <a:solidFill>
                  <a:schemeClr val="bg1"/>
                </a:solidFill>
              </a:rPr>
              <a:t>«Золотая </a:t>
            </a:r>
            <a:r>
              <a:rPr lang="ru-RU" b="1" dirty="0" smtClean="0">
                <a:solidFill>
                  <a:schemeClr val="bg1"/>
                </a:solidFill>
              </a:rPr>
              <a:t>рыбка»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Матвеева Ж.В.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6143644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0066"/>
                </a:solidFill>
              </a:rPr>
              <a:t>г.Уварово</a:t>
            </a:r>
            <a:r>
              <a:rPr lang="ru-RU" sz="1400" b="1" dirty="0" smtClean="0">
                <a:solidFill>
                  <a:srgbClr val="000066"/>
                </a:solidFill>
              </a:rPr>
              <a:t> 2023 г.</a:t>
            </a:r>
            <a:endParaRPr lang="ru-RU" sz="1400" b="1" dirty="0">
              <a:solidFill>
                <a:srgbClr val="000066"/>
              </a:solidFill>
            </a:endParaRPr>
          </a:p>
        </p:txBody>
      </p:sp>
      <p:pic>
        <p:nvPicPr>
          <p:cNvPr id="5" name="Picture 2" descr="C:\Users\1\Desktop\IMG_20220114_105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744060" cy="29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Прогулка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80728"/>
            <a:ext cx="3071834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629" y="1052736"/>
            <a:ext cx="3094314" cy="232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0239" y="347516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дыхательная гимнастика                                                     зарядка</a:t>
            </a:r>
            <a:endParaRPr lang="ru-RU" dirty="0"/>
          </a:p>
        </p:txBody>
      </p:sp>
      <p:pic>
        <p:nvPicPr>
          <p:cNvPr id="6" name="Рисунок 5" descr="C:\Users\1\AppData\Local\Microsoft\Windows\INetCache\Content.Word\IMG_20220209_0941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3" y="4221087"/>
            <a:ext cx="2873375" cy="215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AppData\Local\Temp\Temp1_19-02-2022_13-40-25.zip\IMG_20220119_0945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56" y="4149080"/>
            <a:ext cx="266429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 descr="C:\Users\1\AppData\Local\Microsoft\Windows\INetCache\Content.Word\IMG_20220202_15055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527252" cy="239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1\AppData\Local\Temp\Temp1_19-02-2022_13-40-25.zip\IMG_20220202_1503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68" y="3356992"/>
            <a:ext cx="286314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1\AppData\Local\Microsoft\Windows\INetCache\Content.Word\IMG_20220202_1502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0606"/>
            <a:ext cx="3240360" cy="24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1\AppData\Local\Microsoft\Windows\INetCache\Content.Word\IMG_20220204_0825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36" y="476672"/>
            <a:ext cx="1806575" cy="24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1\AppData\Local\Temp\Temp1_19-02-2022_13-40-25.zip\IMG-20220215-WA00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1267"/>
            <a:ext cx="1905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Развивающая среда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          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      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Пополнение Центра Здоровья в группе: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 изготовление дорожек здоровья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 создание картотеки дыхательной  гимнастики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 гимнастики пробуждения 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физкультминуток  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 пальчиковой гимнастики 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упражнения для укрепления осанки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5" descr="D:\Фото\ФИЗО в дет сад\100_0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314"/>
            <a:ext cx="209073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Работа с родителями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Папка-передвижка для родителей: «</a:t>
            </a:r>
            <a:r>
              <a:rPr lang="ru-RU" sz="2000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sz="2000" b="1" dirty="0" smtClean="0">
                <a:solidFill>
                  <a:schemeClr val="bg1"/>
                </a:solidFill>
              </a:rPr>
              <a:t> технологии в ДОУ»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Беседы «Эмоциональное здоровье ребенка» «Здоровый образ жизни»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Оформление стенгазеты: «Мы за здоровый образ жизни»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Анкетирование «Что такое ЗОЖ»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Консультация «Подвижные игры для детей» «Игры для здоровья».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Конкурс семейных рисунков: «Береги платье </a:t>
            </a:r>
            <a:r>
              <a:rPr lang="ru-RU" sz="2000" b="1" dirty="0" err="1" smtClean="0">
                <a:solidFill>
                  <a:schemeClr val="bg1"/>
                </a:solidFill>
              </a:rPr>
              <a:t>снову</a:t>
            </a:r>
            <a:r>
              <a:rPr lang="ru-RU" sz="2000" b="1" dirty="0" smtClean="0">
                <a:solidFill>
                  <a:schemeClr val="bg1"/>
                </a:solidFill>
              </a:rPr>
              <a:t>, а здоровье смолоду»</a:t>
            </a:r>
          </a:p>
          <a:p>
            <a:endParaRPr lang="ru-RU" sz="2000" b="1" dirty="0" smtClean="0">
              <a:solidFill>
                <a:srgbClr val="000066"/>
              </a:solidFill>
            </a:endParaRPr>
          </a:p>
          <a:p>
            <a:endParaRPr lang="ru-RU" sz="2000" dirty="0" smtClean="0">
              <a:solidFill>
                <a:srgbClr val="000066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Работа с родителями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1\Desktop\P1070548.JPG"/>
          <p:cNvPicPr>
            <a:picLocks noGrp="1"/>
          </p:cNvPicPr>
          <p:nvPr>
            <p:ph idx="1"/>
          </p:nvPr>
        </p:nvPicPr>
        <p:blipFill>
          <a:blip r:embed="rId3" cstate="print">
            <a:lum bright="-3000" contrast="16000"/>
          </a:blip>
          <a:srcRect/>
          <a:stretch>
            <a:fillRect/>
          </a:stretch>
        </p:blipFill>
        <p:spPr bwMode="auto">
          <a:xfrm>
            <a:off x="251520" y="980728"/>
            <a:ext cx="2562078" cy="232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2020"/>
            <a:ext cx="2844378" cy="2133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11" y="1052736"/>
            <a:ext cx="2747797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90323"/>
            <a:ext cx="2880320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52237"/>
            <a:ext cx="3563887" cy="267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Степень реализации проекта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80728"/>
            <a:ext cx="7602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Ориентация на успех, высокая эмоциональная насыщенность занятий, постоянная опора на интерес, воспитание чувства ответственности за порученное дело - все это дает положительный эффект в нашей работе: у большинства детей наметилась тенденция сознательного отношения к своему здоровью и использованию доступных средств для его укрепления, стремления к расширению двигательного опыта. Родители охотно включились в процесс применения </a:t>
            </a:r>
            <a:r>
              <a:rPr lang="ru-RU" sz="1400" dirty="0" err="1" smtClean="0">
                <a:solidFill>
                  <a:schemeClr val="bg1"/>
                </a:solidFill>
              </a:rPr>
              <a:t>здоровьесберегающих</a:t>
            </a:r>
            <a:r>
              <a:rPr lang="ru-RU" sz="1400" dirty="0" smtClean="0">
                <a:solidFill>
                  <a:schemeClr val="bg1"/>
                </a:solidFill>
              </a:rPr>
              <a:t> технологий в оздоровление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059668"/>
            <a:ext cx="3187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Используемые ресурсы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17032"/>
            <a:ext cx="7632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schemeClr val="bg1"/>
                </a:solidFill>
              </a:rPr>
              <a:t>1.Здоровьесберегающие </a:t>
            </a:r>
            <a:r>
              <a:rPr lang="ru-RU" sz="1400" dirty="0">
                <a:solidFill>
                  <a:schemeClr val="bg1"/>
                </a:solidFill>
              </a:rPr>
              <a:t>технологии. </a:t>
            </a:r>
            <a:r>
              <a:rPr lang="ru-RU" sz="1400" dirty="0" err="1">
                <a:solidFill>
                  <a:schemeClr val="bg1"/>
                </a:solidFill>
              </a:rPr>
              <a:t>В.И.Ковалько</a:t>
            </a:r>
            <a:r>
              <a:rPr lang="ru-RU" sz="1400" dirty="0">
                <a:solidFill>
                  <a:schemeClr val="bg1"/>
                </a:solidFill>
              </a:rPr>
              <a:t>, Москва «ВАКО» 2004г. </a:t>
            </a:r>
          </a:p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schemeClr val="bg1"/>
                </a:solidFill>
              </a:rPr>
              <a:t>2.Беседы </a:t>
            </a:r>
            <a:r>
              <a:rPr lang="ru-RU" sz="1400" dirty="0">
                <a:solidFill>
                  <a:schemeClr val="bg1"/>
                </a:solidFill>
              </a:rPr>
              <a:t>о здоровье. </a:t>
            </a:r>
            <a:r>
              <a:rPr lang="ru-RU" sz="1400" dirty="0" err="1">
                <a:solidFill>
                  <a:schemeClr val="bg1"/>
                </a:solidFill>
              </a:rPr>
              <a:t>Т.А.Шорыгина</a:t>
            </a:r>
            <a:r>
              <a:rPr lang="ru-RU" sz="1400" dirty="0">
                <a:solidFill>
                  <a:schemeClr val="bg1"/>
                </a:solidFill>
              </a:rPr>
              <a:t>, Творческий центр «Сфера», Москва 2004 г. </a:t>
            </a:r>
          </a:p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schemeClr val="bg1"/>
                </a:solidFill>
              </a:rPr>
              <a:t>3.Воспитание </a:t>
            </a:r>
            <a:r>
              <a:rPr lang="ru-RU" sz="1400" dirty="0">
                <a:solidFill>
                  <a:schemeClr val="bg1"/>
                </a:solidFill>
              </a:rPr>
              <a:t>культуры поведения у детей дошкольного возраста. </a:t>
            </a:r>
            <a:r>
              <a:rPr lang="ru-RU" sz="1400" dirty="0" err="1">
                <a:solidFill>
                  <a:schemeClr val="bg1"/>
                </a:solidFill>
              </a:rPr>
              <a:t>С.В.Петерина</a:t>
            </a:r>
            <a:r>
              <a:rPr lang="ru-RU" sz="1400" dirty="0">
                <a:solidFill>
                  <a:schemeClr val="bg1"/>
                </a:solidFill>
              </a:rPr>
              <a:t>, Москва, «Просвещение» 1986г.</a:t>
            </a:r>
          </a:p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schemeClr val="bg1"/>
                </a:solidFill>
              </a:rPr>
              <a:t>4.Школа </a:t>
            </a:r>
            <a:r>
              <a:rPr lang="ru-RU" sz="1400" dirty="0">
                <a:solidFill>
                  <a:schemeClr val="bg1"/>
                </a:solidFill>
              </a:rPr>
              <a:t>здорового человека / </a:t>
            </a:r>
            <a:r>
              <a:rPr lang="ru-RU" sz="1400" dirty="0" err="1">
                <a:solidFill>
                  <a:schemeClr val="bg1"/>
                </a:solidFill>
              </a:rPr>
              <a:t>Г.П.Кулик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Н.Н.Сергеенко</a:t>
            </a:r>
            <a:r>
              <a:rPr lang="ru-RU" sz="1400" dirty="0">
                <a:solidFill>
                  <a:schemeClr val="bg1"/>
                </a:solidFill>
              </a:rPr>
              <a:t>. – М.: ТЦ Сфера, 2006 г. </a:t>
            </a:r>
            <a:r>
              <a:rPr lang="ru-RU" sz="1400" dirty="0" smtClean="0">
                <a:solidFill>
                  <a:schemeClr val="bg1"/>
                </a:solidFill>
              </a:rPr>
              <a:t>5.Оздоровительная </a:t>
            </a:r>
            <a:r>
              <a:rPr lang="ru-RU" sz="1400" dirty="0">
                <a:solidFill>
                  <a:schemeClr val="bg1"/>
                </a:solidFill>
              </a:rPr>
              <a:t>гимнастика для детей 3-7 лет. — М.: Мозаика-Синтез, 2009-2010.</a:t>
            </a:r>
          </a:p>
          <a:p>
            <a:pPr>
              <a:buClr>
                <a:srgbClr val="C00000"/>
              </a:buClr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6.Учимся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быть здоровыми, 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Л.А.Теплякова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С.З.Шишова,М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2001г.,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schemeClr val="bg1"/>
                </a:solidFill>
              </a:rPr>
              <a:t>7.Занятия </a:t>
            </a:r>
            <a:r>
              <a:rPr lang="ru-RU" sz="1400" dirty="0">
                <a:solidFill>
                  <a:schemeClr val="bg1"/>
                </a:solidFill>
              </a:rPr>
              <a:t>по ознакомлению с окружающим миром. </a:t>
            </a:r>
            <a:r>
              <a:rPr lang="ru-RU" sz="1400" dirty="0" err="1">
                <a:solidFill>
                  <a:schemeClr val="bg1"/>
                </a:solidFill>
              </a:rPr>
              <a:t>О.В.Дыбина</a:t>
            </a:r>
            <a:r>
              <a:rPr lang="ru-RU" sz="1400" dirty="0">
                <a:solidFill>
                  <a:schemeClr val="bg1"/>
                </a:solidFill>
              </a:rPr>
              <a:t>, издательство МОЗАИКА-СИНТЕЗ,  Москва 2011г. </a:t>
            </a:r>
          </a:p>
          <a:p>
            <a:pPr lvl="0">
              <a:buClr>
                <a:srgbClr val="C00000"/>
              </a:buClr>
            </a:pPr>
            <a:r>
              <a:rPr lang="ru-RU" sz="1400" u="sng" dirty="0" smtClean="0">
                <a:solidFill>
                  <a:schemeClr val="bg1"/>
                </a:solidFill>
                <a:hlinkClick r:id="rId3"/>
              </a:rPr>
              <a:t>8.    http</a:t>
            </a:r>
            <a:r>
              <a:rPr lang="ru-RU" sz="1400" u="sng" dirty="0">
                <a:solidFill>
                  <a:schemeClr val="bg1"/>
                </a:solidFill>
                <a:hlinkClick r:id="rId3"/>
              </a:rPr>
              <a:t>://www.orenipk.ru/kp/distant/do/ped/2_2.htm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400" dirty="0" smtClean="0">
                <a:solidFill>
                  <a:schemeClr val="bg1"/>
                </a:solidFill>
              </a:rPr>
              <a:t>9. 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u="sng" dirty="0">
                <a:solidFill>
                  <a:schemeClr val="bg1"/>
                </a:solidFill>
                <a:hlinkClick r:id="rId4"/>
              </a:rPr>
              <a:t>http://doshkolnik.ru/obzh/6808-zdorovie-sber.html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70984" cy="724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Паспорт проекта: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7091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Тип проекта: информационно – творческий 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По характеру содержания: ребенок, ближайшее окружение. 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По количеству участников: групповой 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Участники проекта: дети средней группы,  воспитатель, родители 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По продолжительности: краткосрочный (январь – март)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5293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Актуальность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Здоровье до того перевешивает все остальные блага жизни, </a:t>
            </a:r>
            <a:r>
              <a:rPr lang="ru-RU" dirty="0" smtClean="0">
                <a:solidFill>
                  <a:srgbClr val="C00000"/>
                </a:solidFill>
              </a:rPr>
              <a:t>что поистине </a:t>
            </a:r>
            <a:r>
              <a:rPr lang="ru-RU" dirty="0">
                <a:solidFill>
                  <a:srgbClr val="C00000"/>
                </a:solidFill>
              </a:rPr>
              <a:t>здоровый нищий счастливее больного короля 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                                                                                        А. Шопенгауэр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21088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Самой актуальной проблемой на сегодняшний день является сохранение и укрепление здоровья детей. Здоровье рассматривается как полное физическое, психическое и социальное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 Для достижения гармонии с природой, самими собой необходимо учиться заботится о своем здоровье с детства. Очень важным на сегодняшний день является формирование у детей дошкольного возраста убеждений в необходимости сохранения своего здоровья и укрепления его посредствам </a:t>
            </a:r>
            <a:r>
              <a:rPr lang="ru-RU" sz="1400" dirty="0" err="1">
                <a:solidFill>
                  <a:schemeClr val="bg1"/>
                </a:solidFill>
              </a:rPr>
              <a:t>здоровьесберегающих</a:t>
            </a:r>
            <a:r>
              <a:rPr lang="ru-RU" sz="1400" dirty="0">
                <a:solidFill>
                  <a:schemeClr val="bg1"/>
                </a:solidFill>
              </a:rPr>
              <a:t> технологий и приобщения к здоровому образу жизни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707088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Проблема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775802"/>
            <a:ext cx="5472608" cy="1152128"/>
          </a:xfrm>
          <a:prstGeom prst="roundRect">
            <a:avLst/>
          </a:prstGeom>
          <a:solidFill>
            <a:schemeClr val="tx1"/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У детей недостаточно сформированы  мотивация  на здоровый образ жизни и знания  о  методах сохранения и укрепления здоровья.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2694" y="2204864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636" y="261663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dirty="0">
                <a:solidFill>
                  <a:schemeClr val="bg1"/>
                </a:solidFill>
              </a:rPr>
              <a:t>Сохранение и укрепление здоровья детей, как основа личностного, эмоционального и физического развития.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636" y="3356992"/>
            <a:ext cx="81128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Задачи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1.Формировать у детей осознанное отношение к сохранению и укреплению своего здоровья.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2.Обеспечить всестороннее и гармоничное развитие физического, психического и социального здоровья у детей 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3. Овладение навыками </a:t>
            </a:r>
            <a:r>
              <a:rPr lang="ru-RU" sz="1400" b="1" dirty="0" err="1">
                <a:solidFill>
                  <a:schemeClr val="bg1"/>
                </a:solidFill>
              </a:rPr>
              <a:t>самооздоровления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Предполагаемый </a:t>
            </a:r>
            <a:r>
              <a:rPr lang="ru-RU" sz="1400" b="1" dirty="0">
                <a:solidFill>
                  <a:srgbClr val="C00000"/>
                </a:solidFill>
              </a:rPr>
              <a:t>результат: 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Осознание детьми понятия «здоровье» и влияние образа жизни на состояние здоровья. 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 Повышение уровня физического, психического и социального здоровья детей. 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solidFill>
                  <a:schemeClr val="bg1"/>
                </a:solidFill>
              </a:rPr>
              <a:t> Осознанное отношение детей и их родителей к состоянию здоровья как к основному фактору успеха на последующих этапах жизни.</a:t>
            </a:r>
          </a:p>
        </p:txBody>
      </p:sp>
    </p:spTree>
    <p:extLst>
      <p:ext uri="{BB962C8B-B14F-4D97-AF65-F5344CB8AC3E}">
        <p14:creationId xmlns:p14="http://schemas.microsoft.com/office/powerpoint/2010/main" val="39637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Планируемые результаты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Работа с детьми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538411"/>
              </p:ext>
            </p:extLst>
          </p:nvPr>
        </p:nvGraphicFramePr>
        <p:xfrm>
          <a:off x="395536" y="1412776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90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Работа с родителями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53927"/>
              </p:ext>
            </p:extLst>
          </p:nvPr>
        </p:nvGraphicFramePr>
        <p:xfrm>
          <a:off x="467544" y="1268760"/>
          <a:ext cx="8229600" cy="459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Предполагаемые риски и способы их устране</a:t>
            </a:r>
            <a:r>
              <a:rPr lang="ru-RU" sz="2800" dirty="0" smtClean="0">
                <a:solidFill>
                  <a:srgbClr val="FF0000"/>
                </a:solidFill>
              </a:rPr>
              <a:t>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857364"/>
            <a:ext cx="3000396" cy="178595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Родители не знают  нетрадиционные методы оздоровления детей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857364"/>
            <a:ext cx="3143272" cy="178595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Научить родителей использовать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bg1"/>
                </a:solidFill>
              </a:rPr>
              <a:t> технологии дома.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29058" y="2571744"/>
            <a:ext cx="64294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4143380"/>
            <a:ext cx="3000396" cy="178595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Недостаточно  инвентаря для инновационных методов оздоровления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4143380"/>
            <a:ext cx="3071834" cy="178595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Пополнить развивающую среду новым нетрадиционным оборудованием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29058" y="4714884"/>
            <a:ext cx="64294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Результативность  проекта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980728"/>
            <a:ext cx="8229600" cy="470916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Беседы «Солнце, воздух и вода – наши лучшие друзья», «Чистота – залог здоровья»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Гимнастика для глаз «Солнышко», «Доброе утро», «Тик-так»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Дыхательная гимнастика «Насос», «Ветер»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Пальчиковая гимнастика «</a:t>
            </a:r>
            <a:r>
              <a:rPr lang="ru-RU" sz="1400" dirty="0" err="1" smtClean="0">
                <a:solidFill>
                  <a:schemeClr val="bg1"/>
                </a:solidFill>
              </a:rPr>
              <a:t>Капустка</a:t>
            </a:r>
            <a:r>
              <a:rPr lang="ru-RU" sz="1400" dirty="0" smtClean="0">
                <a:solidFill>
                  <a:schemeClr val="bg1"/>
                </a:solidFill>
              </a:rPr>
              <a:t>», «Семья»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sz="1400" dirty="0" err="1" smtClean="0">
                <a:solidFill>
                  <a:schemeClr val="bg1"/>
                </a:solidFill>
              </a:rPr>
              <a:t>Нод</a:t>
            </a:r>
            <a:r>
              <a:rPr lang="ru-RU" sz="1400" dirty="0" smtClean="0">
                <a:solidFill>
                  <a:schemeClr val="bg1"/>
                </a:solidFill>
              </a:rPr>
              <a:t> «Как мы дышим», «Органы зрения», «Мы слышим звуки», «Моё сердце»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Гимнастика пробуждения «Лесные звери», «Бабочка»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Экскурсия в кабинет врача. «Врачи наши помощники».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Дидактические игры: «Домик настроения» «Мы и наши эмоции».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7122" y="3356992"/>
            <a:ext cx="374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Чтение художественной литературы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3861048"/>
            <a:ext cx="7776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В. Даль «Война грибов и ягод»,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К. Чуковский «Доктор Айболит», «</a:t>
            </a:r>
            <a:r>
              <a:rPr lang="ru-RU" sz="1400" dirty="0" err="1">
                <a:solidFill>
                  <a:schemeClr val="bg1"/>
                </a:solidFill>
              </a:rPr>
              <a:t>Мойдодыр</a:t>
            </a:r>
            <a:r>
              <a:rPr lang="ru-RU" sz="1400" dirty="0">
                <a:solidFill>
                  <a:schemeClr val="bg1"/>
                </a:solidFill>
              </a:rPr>
              <a:t>», «</a:t>
            </a:r>
            <a:r>
              <a:rPr lang="ru-RU" sz="1400" dirty="0" err="1">
                <a:solidFill>
                  <a:schemeClr val="bg1"/>
                </a:solidFill>
              </a:rPr>
              <a:t>Федорино</a:t>
            </a:r>
            <a:r>
              <a:rPr lang="ru-RU" sz="1400" dirty="0">
                <a:solidFill>
                  <a:schemeClr val="bg1"/>
                </a:solidFill>
              </a:rPr>
              <a:t> горе»,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Ю. </a:t>
            </a:r>
            <a:r>
              <a:rPr lang="ru-RU" sz="1400" dirty="0" err="1">
                <a:solidFill>
                  <a:schemeClr val="bg1"/>
                </a:solidFill>
              </a:rPr>
              <a:t>Тувим</a:t>
            </a:r>
            <a:r>
              <a:rPr lang="ru-RU" sz="1400" dirty="0">
                <a:solidFill>
                  <a:schemeClr val="bg1"/>
                </a:solidFill>
              </a:rPr>
              <a:t> «Овощи», Загадки об овощах и фруктах,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А. </a:t>
            </a:r>
            <a:r>
              <a:rPr lang="ru-RU" sz="1400" dirty="0" err="1">
                <a:solidFill>
                  <a:schemeClr val="bg1"/>
                </a:solidFill>
              </a:rPr>
              <a:t>Барто</a:t>
            </a:r>
            <a:r>
              <a:rPr lang="ru-RU" sz="1400" dirty="0">
                <a:solidFill>
                  <a:schemeClr val="bg1"/>
                </a:solidFill>
              </a:rPr>
              <a:t> «Девочка чумазая»,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Е. Шкловский «Как вести себя во время болезни»,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Маша </a:t>
            </a:r>
            <a:r>
              <a:rPr lang="ru-RU" sz="1400" dirty="0" err="1">
                <a:solidFill>
                  <a:schemeClr val="bg1"/>
                </a:solidFill>
              </a:rPr>
              <a:t>Трауб</a:t>
            </a:r>
            <a:r>
              <a:rPr lang="ru-RU" sz="1400" dirty="0">
                <a:solidFill>
                  <a:schemeClr val="bg1"/>
                </a:solidFill>
              </a:rPr>
              <a:t> «</a:t>
            </a:r>
            <a:r>
              <a:rPr lang="ru-RU" sz="1400" dirty="0" err="1">
                <a:solidFill>
                  <a:schemeClr val="bg1"/>
                </a:solidFill>
              </a:rPr>
              <a:t>Съдобные</a:t>
            </a:r>
            <a:r>
              <a:rPr lang="ru-RU" sz="1400" dirty="0">
                <a:solidFill>
                  <a:schemeClr val="bg1"/>
                </a:solidFill>
              </a:rPr>
              <a:t> сказки»,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Вадим Коростылев «Королева Зубная щетка»,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А. </a:t>
            </a:r>
            <a:r>
              <a:rPr lang="ru-RU" sz="1400" dirty="0" err="1">
                <a:solidFill>
                  <a:schemeClr val="bg1"/>
                </a:solidFill>
              </a:rPr>
              <a:t>Барто</a:t>
            </a:r>
            <a:r>
              <a:rPr lang="ru-RU" sz="1400" dirty="0">
                <a:solidFill>
                  <a:schemeClr val="bg1"/>
                </a:solidFill>
              </a:rPr>
              <a:t> «Я расту»,</a:t>
            </a:r>
          </a:p>
          <a:p>
            <a:pPr lvl="0" fontAlgn="base"/>
            <a:r>
              <a:rPr lang="ru-RU" sz="1400" dirty="0">
                <a:solidFill>
                  <a:schemeClr val="bg1"/>
                </a:solidFill>
              </a:rPr>
              <a:t>пословицы, поговорки, </a:t>
            </a:r>
            <a:r>
              <a:rPr lang="ru-RU" sz="1400" dirty="0" err="1">
                <a:solidFill>
                  <a:schemeClr val="bg1"/>
                </a:solidFill>
              </a:rPr>
              <a:t>потешки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sz="1400" dirty="0" err="1">
                <a:solidFill>
                  <a:schemeClr val="bg1"/>
                </a:solidFill>
              </a:rPr>
              <a:t>Г.Остер</a:t>
            </a:r>
            <a:r>
              <a:rPr lang="ru-RU" sz="1400" dirty="0">
                <a:solidFill>
                  <a:schemeClr val="bg1"/>
                </a:solidFill>
              </a:rPr>
              <a:t> «Вредные советы»</a:t>
            </a:r>
          </a:p>
          <a:p>
            <a:r>
              <a:rPr lang="ru-RU" sz="1400" dirty="0">
                <a:solidFill>
                  <a:schemeClr val="bg1"/>
                </a:solidFill>
              </a:rPr>
              <a:t> А. </a:t>
            </a:r>
            <a:r>
              <a:rPr lang="ru-RU" sz="1400" dirty="0" err="1">
                <a:solidFill>
                  <a:schemeClr val="bg1"/>
                </a:solidFill>
              </a:rPr>
              <a:t>Анпилов</a:t>
            </a:r>
            <a:r>
              <a:rPr lang="ru-RU" sz="1400" dirty="0">
                <a:solidFill>
                  <a:schemeClr val="bg1"/>
                </a:solidFill>
              </a:rPr>
              <a:t>   «Зубки заболели»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Просмотр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329642" cy="4880624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i="1" dirty="0" smtClean="0"/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мультфильмов «</a:t>
            </a:r>
            <a:r>
              <a:rPr lang="ru-RU" sz="2000" dirty="0" err="1" smtClean="0">
                <a:solidFill>
                  <a:schemeClr val="bg1"/>
                </a:solidFill>
              </a:rPr>
              <a:t>Мойдодыр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Федорино</a:t>
            </a:r>
            <a:r>
              <a:rPr lang="ru-RU" sz="2000" dirty="0" smtClean="0">
                <a:solidFill>
                  <a:schemeClr val="bg1"/>
                </a:solidFill>
              </a:rPr>
              <a:t> горе»,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презентаций «Бактерии», «Удивительные превращения внутри нас», «На стеклянной полочке», «Правила поведения на прогулке», 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«Витамины», Анатомия», «Микробы».</a:t>
            </a:r>
          </a:p>
          <a:p>
            <a:pPr algn="ctr" fontAlgn="base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 fontAlgn="base">
              <a:buNone/>
            </a:pPr>
            <a:r>
              <a:rPr lang="ru-RU" dirty="0" smtClean="0">
                <a:solidFill>
                  <a:srgbClr val="C00000"/>
                </a:solidFill>
              </a:rPr>
              <a:t>Дидактические игры: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Умею — не умею,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Правила гигиены,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Мой день,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Кто я,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Эстафета,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Полезная и вредная еда.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Продуктивная деятельность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Рисование: «Спорт газами детей».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Аппликация: «Фрукты», «Овощи»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:\DCIM\107_PANA\P1070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4222"/>
            <a:ext cx="2592288" cy="230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AppData\Local\Temp\Temp1_19-02-2022_13-40-25.zip\IMG-20220217-WA00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8805"/>
            <a:ext cx="2583180" cy="19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71" y="1556792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982</TotalTime>
  <Words>752</Words>
  <Application>Microsoft Office PowerPoint</Application>
  <PresentationFormat>Экран (4:3)</PresentationFormat>
  <Paragraphs>137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Дорога к доброму здоровью</vt:lpstr>
      <vt:lpstr>Паспорт проекта:</vt:lpstr>
      <vt:lpstr>Проблема</vt:lpstr>
      <vt:lpstr>Планируемые результаты Работа с детьми</vt:lpstr>
      <vt:lpstr>Работа с родителями</vt:lpstr>
      <vt:lpstr>Предполагаемые риски и способы их устранения</vt:lpstr>
      <vt:lpstr>Результативность  проекта</vt:lpstr>
      <vt:lpstr>Просмотр</vt:lpstr>
      <vt:lpstr>Продуктивная деятельность</vt:lpstr>
      <vt:lpstr>Прогулка</vt:lpstr>
      <vt:lpstr>Презентация PowerPoint</vt:lpstr>
      <vt:lpstr>Развивающая среда</vt:lpstr>
      <vt:lpstr>Работа с родителями</vt:lpstr>
      <vt:lpstr>Работа с родителями</vt:lpstr>
      <vt:lpstr>Степень реализации проекта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к доброму здоровью</dc:title>
  <dc:creator>1</dc:creator>
  <cp:lastModifiedBy>1</cp:lastModifiedBy>
  <cp:revision>100</cp:revision>
  <cp:lastPrinted>2022-09-13T17:17:58Z</cp:lastPrinted>
  <dcterms:created xsi:type="dcterms:W3CDTF">2014-04-15T10:16:57Z</dcterms:created>
  <dcterms:modified xsi:type="dcterms:W3CDTF">2023-03-25T08:27:11Z</dcterms:modified>
</cp:coreProperties>
</file>