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68" r:id="rId4"/>
    <p:sldId id="264" r:id="rId5"/>
    <p:sldId id="265" r:id="rId6"/>
    <p:sldId id="266" r:id="rId7"/>
    <p:sldId id="261" r:id="rId8"/>
    <p:sldId id="263" r:id="rId9"/>
    <p:sldId id="281" r:id="rId10"/>
    <p:sldId id="269" r:id="rId11"/>
    <p:sldId id="260" r:id="rId12"/>
    <p:sldId id="276" r:id="rId13"/>
    <p:sldId id="273" r:id="rId14"/>
    <p:sldId id="277" r:id="rId15"/>
    <p:sldId id="279" r:id="rId16"/>
    <p:sldId id="272" r:id="rId17"/>
    <p:sldId id="278" r:id="rId18"/>
    <p:sldId id="270" r:id="rId19"/>
    <p:sldId id="274" r:id="rId20"/>
    <p:sldId id="275" r:id="rId21"/>
    <p:sldId id="282" r:id="rId22"/>
    <p:sldId id="258" r:id="rId23"/>
    <p:sldId id="259" r:id="rId24"/>
    <p:sldId id="283" r:id="rId25"/>
    <p:sldId id="284" r:id="rId26"/>
    <p:sldId id="271" r:id="rId27"/>
    <p:sldId id="26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157F83-93D3-49D1-9918-91B27DD08395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E8E6D-A85E-4C00-A8FF-1A502B9B98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930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8E6D-A85E-4C00-A8FF-1A502B9B98D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803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70BD-791D-406D-80FB-16F0B031DE14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579D-21D7-4B58-B915-C8DA4E2509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638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70BD-791D-406D-80FB-16F0B031DE14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579D-21D7-4B58-B915-C8DA4E2509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933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70BD-791D-406D-80FB-16F0B031DE14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579D-21D7-4B58-B915-C8DA4E2509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03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70BD-791D-406D-80FB-16F0B031DE14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579D-21D7-4B58-B915-C8DA4E2509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448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70BD-791D-406D-80FB-16F0B031DE14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579D-21D7-4B58-B915-C8DA4E2509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64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70BD-791D-406D-80FB-16F0B031DE14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579D-21D7-4B58-B915-C8DA4E2509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879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70BD-791D-406D-80FB-16F0B031DE14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579D-21D7-4B58-B915-C8DA4E2509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824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70BD-791D-406D-80FB-16F0B031DE14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579D-21D7-4B58-B915-C8DA4E2509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238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70BD-791D-406D-80FB-16F0B031DE14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579D-21D7-4B58-B915-C8DA4E2509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350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70BD-791D-406D-80FB-16F0B031DE14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579D-21D7-4B58-B915-C8DA4E2509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372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70BD-791D-406D-80FB-16F0B031DE14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6579D-21D7-4B58-B915-C8DA4E2509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071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D70BD-791D-406D-80FB-16F0B031DE14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6579D-21D7-4B58-B915-C8DA4E2509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87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1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Дом\Desktop\фин гр\1611846007_30-p-fon-dlya-prezentatsii-finansovoi-gramotnos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8" y="0"/>
            <a:ext cx="9206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648071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Ребрихинский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детский сад «Улыбка»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772816"/>
            <a:ext cx="6400800" cy="4248472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Методические рекомендации по использованию комплекта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«Азбука финансовой грамотности»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детей от 3 до 7 лет</a:t>
            </a:r>
          </a:p>
          <a:p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Выполнила: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Трубникова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Татьяна Ивановна</a:t>
            </a:r>
          </a:p>
          <a:p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25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Дом\Desktop\фин гр\1611846007_30-p-fon-dlya-prezentatsii-finansovoi-gramotnos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8" y="0"/>
            <a:ext cx="9206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Дидактическая игра «Товары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услуги»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Дом\Desktop\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95" y="1052736"/>
            <a:ext cx="6998010" cy="500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155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Дом\Desktop\фин гр\1611846007_30-p-fon-dlya-prezentatsii-finansovoi-gramotnos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8" y="0"/>
            <a:ext cx="9206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Настольная игра «Соедини товар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магазин»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Дом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50284"/>
            <a:ext cx="3646005" cy="255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Дом\Desktop\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3595420" cy="252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Дом\Desktop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50948"/>
            <a:ext cx="3588397" cy="251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Дом\Desktop\4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572" y="3726338"/>
            <a:ext cx="3623489" cy="254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193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Дом\Desktop\фин гр\1611846007_30-p-fon-dlya-prezentatsii-finansovoi-gramotnos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8" y="0"/>
            <a:ext cx="9206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Дидактическая игра «Профессия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деньги»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Дом\Desktop\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78" y="1052736"/>
            <a:ext cx="7227844" cy="50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053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Дом\Desktop\фин гр\1611846007_30-p-fon-dlya-prezentatsii-finansovoi-gramotnos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8" y="0"/>
            <a:ext cx="9206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Разложи от большего к меньшему и наоборот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Дом\Desktop\птгнлг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07" y="711455"/>
            <a:ext cx="2352815" cy="334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Дом\Desktop\ааирр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68760"/>
            <a:ext cx="2403104" cy="341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Дом\Desktop\акп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559" y="2291171"/>
            <a:ext cx="2448272" cy="348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Дом\Desktop\отдложд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82561"/>
            <a:ext cx="2345471" cy="333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513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Дом\Desktop\фин гр\1611846007_30-p-fon-dlya-prezentatsii-finansovoi-gramotnos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8" y="0"/>
            <a:ext cx="9206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Сосчитай сколько денег у ребят и что они смогут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купить?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Дом\Desktop\сссссс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2852817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Дом\Desktop\ммм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535" y="1455575"/>
            <a:ext cx="275093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Дом\Desktop\увс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26929"/>
            <a:ext cx="2750931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Дом\Desktop\кам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06" y="3645024"/>
            <a:ext cx="2911361" cy="20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Дом\Desktop\епи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404" y="3624050"/>
            <a:ext cx="2853596" cy="201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C:\Users\Дом\Desktop\увс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645023"/>
            <a:ext cx="2826234" cy="199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82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Дом\Desktop\фин гр\1611846007_30-p-fon-dlya-prezentatsii-finansovoi-gramotnos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8" y="0"/>
            <a:ext cx="9206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Сосчитай монеты, поставь знак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Дом\Desktop\ппппп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66872"/>
            <a:ext cx="2376264" cy="333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Дом\Desktop\рррррр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860" y="857046"/>
            <a:ext cx="2362280" cy="331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Дом\Desktop\ооооо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857046"/>
            <a:ext cx="2387608" cy="334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Дом\Desktop\лллллл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312" y="4202847"/>
            <a:ext cx="3454106" cy="236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213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Дом\Desktop\фин гр\1611846007_30-p-fon-dlya-prezentatsii-finansovoi-gramotnos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8" y="0"/>
            <a:ext cx="9206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Реши примеры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Дом\Desktop\ьььььь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63891"/>
            <a:ext cx="3819223" cy="545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Дом\Desktop\....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24744"/>
            <a:ext cx="468677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343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Дом\Desktop\фин гр\1611846007_30-p-fon-dlya-prezentatsii-finansovoi-gramotnos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8" y="0"/>
            <a:ext cx="9206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Дом\Desktop\фин гр\1611846007_30-p-fon-dlya-prezentatsii-finansovoi-gramotnos-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40" y="137205"/>
            <a:ext cx="1288921" cy="96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2106" y="274638"/>
            <a:ext cx="3250698" cy="157018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Дидактическая игра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Найди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тени»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Дом\Desktop\иии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554"/>
            <a:ext cx="2767976" cy="200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Дом\Desktop\мм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40" y="2265140"/>
            <a:ext cx="2808311" cy="198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Дом\Desktop\ссс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804" y="124934"/>
            <a:ext cx="2826804" cy="204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Дом\Desktop\ччч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918" y="2265140"/>
            <a:ext cx="2945690" cy="208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Дом\Desktop\юююю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174" y="4437112"/>
            <a:ext cx="3111651" cy="219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Дом\Desktop\яяяя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106" y="2058890"/>
            <a:ext cx="3219786" cy="233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944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Дом\Desktop\фин гр\1611846007_30-p-fon-dlya-prezentatsii-finansovoi-gramotnos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8" y="0"/>
            <a:ext cx="9206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274638"/>
            <a:ext cx="3456384" cy="418058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Настольная игра 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Судоку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Дом\Desktop\э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2232248" cy="303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Дом\Desktop\ж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68152"/>
            <a:ext cx="2304256" cy="312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Дом\Desktop\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03521"/>
            <a:ext cx="2313515" cy="314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Дом\Desktop\л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48" y="3245817"/>
            <a:ext cx="2352324" cy="319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Дом\Desktop\о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258928"/>
            <a:ext cx="2410373" cy="327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540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Дом\Desktop\фин гр\1611846007_30-p-fon-dlya-prezentatsii-finansovoi-gramotnos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8" y="0"/>
            <a:ext cx="9206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Раскраски по финансовой грамотности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Дом\Desktop\бб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980728"/>
            <a:ext cx="2250129" cy="318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Дом\Desktop\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876" y="980728"/>
            <a:ext cx="2232248" cy="318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Дом\Desktop\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80728"/>
            <a:ext cx="2245319" cy="320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Дом\Desktop\т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717032"/>
            <a:ext cx="2016224" cy="287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Дом\Desktop\ь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72301"/>
            <a:ext cx="2032504" cy="29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135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Дом\Desktop\фин гр\1611846007_30-p-fon-dlya-prezentatsii-finansovoi-gramotnos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8" y="0"/>
            <a:ext cx="9206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Лепбук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 финансовой грамотности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Дом\Desktop\фин фото\0b7e7d92-e7a0-4bee-b099-709e3c29572d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23" y="1396086"/>
            <a:ext cx="1913260" cy="255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ом\Desktop\фин фото\2a424056-8039-4fdb-9eb5-c4ab967f03b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933056"/>
            <a:ext cx="2034844" cy="271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Дом\Desktop\фин фото\62668f4e-aadf-4847-ad3d-269376aac0e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219" y="1396086"/>
            <a:ext cx="2555776" cy="225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Дом\Desktop\фин фото\c0cdec34-a28c-49ea-8f1a-872ba59d623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27" y="4168556"/>
            <a:ext cx="1858219" cy="247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Дом\Desktop\фин фото\d0f0b159-c0ed-4568-887a-4ca25659245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2162200"/>
            <a:ext cx="2341389" cy="298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619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Дом\Desktop\фин гр\1611846007_30-p-fon-dlya-prezentatsii-finansovoi-gramotnos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8" y="0"/>
            <a:ext cx="9206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Обведи слово, соедини с картинкой, соедини с тенью, соедини половинки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Дом\Desktop\1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350" y="2927619"/>
            <a:ext cx="2372907" cy="335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Дом\Desktop\2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419268"/>
            <a:ext cx="2381115" cy="337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Дом\Desktop\3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3" y="1419268"/>
            <a:ext cx="249200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Дом\Desktop\4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532" y="2924944"/>
            <a:ext cx="2264472" cy="320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731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Дом\Desktop\фин гр\1611846007_30-p-fon-dlya-prezentatsii-finansovoi-gramotnos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8" y="0"/>
            <a:ext cx="9206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Настольная игра «Обведи, соедини»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Дом\Desktop\11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319655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Дом\Desktop\22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401" y="1556792"/>
            <a:ext cx="3203999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665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Дом\Desktop\фин гр\1611846007_30-p-fon-dlya-prezentatsii-finansovoi-gramotnos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8" y="0"/>
            <a:ext cx="9206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Лабиринты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Дом\Desktop\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3" y="1412776"/>
            <a:ext cx="2169060" cy="309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Дом\Desktop\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8581"/>
            <a:ext cx="3168733" cy="223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Дом\Desktop\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00" y="3537018"/>
            <a:ext cx="3163264" cy="223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Дом\Desktop\77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38881"/>
            <a:ext cx="3240360" cy="229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Дом\Desktop\й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550579"/>
            <a:ext cx="3096344" cy="218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574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Дом\Desktop\фин гр\1611846007_30-p-fon-dlya-prezentatsii-finansovoi-gramotnos-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8" y="0"/>
            <a:ext cx="9206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Раскраски пластилином или пальчиком, выкладывание камешками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Марблс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Дом\Desktop\ф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35575"/>
            <a:ext cx="2160240" cy="305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Дом\Desktop\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052736"/>
            <a:ext cx="213600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Дом\Desktop\ыы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734" y="1052736"/>
            <a:ext cx="213600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Дом\Desktop\в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861048"/>
            <a:ext cx="2015945" cy="285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Дом\Desktop\п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85275"/>
            <a:ext cx="1998834" cy="283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729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Дом\Desktop\фин гр\1611846007_30-p-fon-dlya-prezentatsii-finansovoi-gramotnos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8" y="0"/>
            <a:ext cx="9206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 финансовой грамотности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Дом\Desktop\глб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32692"/>
            <a:ext cx="3993816" cy="282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Дом\Desktop\ки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11959"/>
            <a:ext cx="376951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Дом\Desktop\ки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76255"/>
            <a:ext cx="3929651" cy="27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876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Дом\Desktop\фин гр\1611846007_30-p-fon-dlya-prezentatsii-finansovoi-gramotnos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8" y="0"/>
            <a:ext cx="9206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Дидактическая игра «Составь картинку»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Дом\Desktop\ш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3839160" cy="278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Дом\Desktop\джлщжошщ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201" y="1124744"/>
            <a:ext cx="3851462" cy="280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Дом\Desktop\хъзхщз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832981"/>
            <a:ext cx="4088172" cy="302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712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Дом\Desktop\фин гр\1611846007_30-p-fon-dlya-prezentatsii-finansovoi-gramotnos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8" y="0"/>
            <a:ext cx="9206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Демонстрационный материал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5" name="Picture 5" descr="C:\Users\Дом\Desktop\е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2769636" cy="212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Дом\Desktop\н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886137"/>
            <a:ext cx="2700138" cy="211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Дом\Desktop\г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57448"/>
            <a:ext cx="2592287" cy="20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Дом\Desktop\гг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2786882" cy="207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C:\Users\Дом\Desktop\ч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08" y="3789039"/>
            <a:ext cx="2806394" cy="218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C:\Users\Дом\Desktop\с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67" y="3778447"/>
            <a:ext cx="2765240" cy="208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335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Дом\Desktop\фин гр\1611846007_30-p-fon-dlya-prezentatsii-finansovoi-gramotnos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8" y="0"/>
            <a:ext cx="9206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Экономический словарик для детей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C:\Users\Дом\Desktop\ц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889831" cy="555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Дом\Desktop\у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321" y="980728"/>
            <a:ext cx="3834427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538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Дом\Desktop\фин гр\1611846007_30-p-fon-dlya-prezentatsii-finansovoi-gramotnos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8" y="0"/>
            <a:ext cx="9206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Игровой куб «Доходы и расходы»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Дом\Desktop\фин фото\3c59f609-db76-4004-a41e-f9e9ed029c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2351426" cy="241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Дом\Desktop\фин фото\4b592a2a-4084-4aa3-b99f-7fadc3eb90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12776"/>
            <a:ext cx="2880320" cy="22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Дом\Desktop\фин фото\8f491afd-2168-4e14-8522-9f369f47ff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556792"/>
            <a:ext cx="2256107" cy="243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Дом\Desktop\фин фото\cd486291-bc33-4196-ad32-66ed29f135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69970"/>
            <a:ext cx="3043484" cy="231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Дом\Desktop\фин фото\f676ce39-3d84-45d5-8aef-f66748b3c1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223" y="4216742"/>
            <a:ext cx="3095824" cy="236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376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ом\Desktop\фин гр\1611846007_30-p-fon-dlya-prezentatsii-finansovoi-gramotnos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8" y="0"/>
            <a:ext cx="9206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Игровые макеты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Дом\Desktop\фин фото\2df22396-1ead-499d-9aeb-e20e6b1156ed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7508402" cy="382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759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Дом\Desktop\фин гр\1611846007_30-p-fon-dlya-prezentatsii-finansovoi-gramotnos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8" y="0"/>
            <a:ext cx="9206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Макет банка и магазина хлеба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Дом\Desktop\фин фото\5ebe472d-50d0-447a-b873-3ef9f229524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58406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Дом\Desktop\фин фото\14c2ec71-9a29-47b9-ab86-46705a8770f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89040"/>
            <a:ext cx="4079492" cy="269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14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Дом\Desktop\фин гр\1611846007_30-p-fon-dlya-prezentatsii-finansovoi-gramotnos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8" y="0"/>
            <a:ext cx="9206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Макет магазина молока и игрушек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Дом\Desktop\фин фото\a98c78d1-3e82-4c83-b695-e9fbefbf7b1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556792"/>
            <a:ext cx="401330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Дом\Desktop\фин фото\ab18c191-34a0-4852-8b4a-3590353ce6b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40968"/>
            <a:ext cx="4337381" cy="325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735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Дом\Desktop\фин гр\1611846007_30-p-fon-dlya-prezentatsii-finansovoi-gramotnos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8" y="0"/>
            <a:ext cx="9206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Виды денег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Дом\Desktop\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68760"/>
            <a:ext cx="6761721" cy="4741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764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Дом\Desktop\фин гр\1611846007_30-p-fon-dlya-prezentatsii-finansovoi-gramotnos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8" y="0"/>
            <a:ext cx="9206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Дидактические игры «Где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хранить деньги?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«, «Как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сэкономить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?», «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Что больше стоит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?»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Дом\Desktop\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06" y="1329771"/>
            <a:ext cx="3738426" cy="262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ом\Desktop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56348"/>
            <a:ext cx="3960766" cy="277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Дом\Desktop\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651" y="3956348"/>
            <a:ext cx="3960765" cy="277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Дом\Desktop\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031" y="1329771"/>
            <a:ext cx="3745304" cy="262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225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Дом\Desktop\фин гр\1611846007_30-p-fon-dlya-prezentatsii-finansovoi-gramotnos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8" y="0"/>
            <a:ext cx="9206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Настольно-печатная игра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«Что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можно и нельзя купить за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деньги?»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Дом\Desktop\594dc8d9-9559-4dc0-84e2-5452abc89ed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70940" y="-198532"/>
            <a:ext cx="3684095" cy="705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5490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182</Words>
  <Application>Microsoft Office PowerPoint</Application>
  <PresentationFormat>Экран (4:3)</PresentationFormat>
  <Paragraphs>35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Муниципальное казенное дошкольное образовательное учреждение Ребрихинский детский сад «Улыбка» </vt:lpstr>
      <vt:lpstr>Лепбук по финансовой грамотности</vt:lpstr>
      <vt:lpstr>Игровой куб «Доходы и расходы»</vt:lpstr>
      <vt:lpstr>Игровые макеты</vt:lpstr>
      <vt:lpstr>Макет банка и магазина хлеба</vt:lpstr>
      <vt:lpstr>Макет магазина молока и игрушек</vt:lpstr>
      <vt:lpstr>Виды денег</vt:lpstr>
      <vt:lpstr>Дидактические игры «Где хранить деньги? «, «Как сэкономить?», « Что больше стоит?»</vt:lpstr>
      <vt:lpstr>Настольно-печатная игра  «Что можно и нельзя купить за деньги?»</vt:lpstr>
      <vt:lpstr>Дидактическая игра «Товары и услуги»</vt:lpstr>
      <vt:lpstr>Настольная игра «Соедини товар и магазин»</vt:lpstr>
      <vt:lpstr>Дидактическая игра «Профессия и деньги»</vt:lpstr>
      <vt:lpstr>Разложи от большего к меньшему и наоборот</vt:lpstr>
      <vt:lpstr>Сосчитай сколько денег у ребят и что они смогут купить?</vt:lpstr>
      <vt:lpstr>Сосчитай монеты, поставь знак</vt:lpstr>
      <vt:lpstr>Реши примеры</vt:lpstr>
      <vt:lpstr>Дидактическая игра  «Найди по тени»</vt:lpstr>
      <vt:lpstr>Настольная игра «Судоку»</vt:lpstr>
      <vt:lpstr>Раскраски по финансовой грамотности</vt:lpstr>
      <vt:lpstr>Обведи слово, соедини с картинкой, соедини с тенью, соедини половинки</vt:lpstr>
      <vt:lpstr>Настольная игра «Обведи, соедини»</vt:lpstr>
      <vt:lpstr>Лабиринты</vt:lpstr>
      <vt:lpstr>Раскраски пластилином или пальчиком, выкладывание камешками Марблс</vt:lpstr>
      <vt:lpstr>Пазлы по финансовой грамотности</vt:lpstr>
      <vt:lpstr>Дидактическая игра «Составь картинку»</vt:lpstr>
      <vt:lpstr>Демонстрационный материал</vt:lpstr>
      <vt:lpstr>Экономический словарик для детей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Дом</cp:lastModifiedBy>
  <cp:revision>34</cp:revision>
  <dcterms:created xsi:type="dcterms:W3CDTF">2022-03-28T13:53:30Z</dcterms:created>
  <dcterms:modified xsi:type="dcterms:W3CDTF">2022-03-30T17:00:13Z</dcterms:modified>
</cp:coreProperties>
</file>