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2" r:id="rId3"/>
    <p:sldId id="263" r:id="rId4"/>
    <p:sldId id="270" r:id="rId5"/>
    <p:sldId id="269" r:id="rId6"/>
    <p:sldId id="268" r:id="rId7"/>
    <p:sldId id="267" r:id="rId8"/>
    <p:sldId id="280" r:id="rId9"/>
    <p:sldId id="266" r:id="rId10"/>
    <p:sldId id="264" r:id="rId11"/>
    <p:sldId id="273" r:id="rId12"/>
    <p:sldId id="272" r:id="rId13"/>
    <p:sldId id="271" r:id="rId14"/>
    <p:sldId id="265" r:id="rId15"/>
    <p:sldId id="258" r:id="rId16"/>
    <p:sldId id="274" r:id="rId17"/>
    <p:sldId id="279" r:id="rId18"/>
    <p:sldId id="278" r:id="rId19"/>
    <p:sldId id="277" r:id="rId20"/>
    <p:sldId id="276" r:id="rId21"/>
    <p:sldId id="275" r:id="rId22"/>
    <p:sldId id="260" r:id="rId23"/>
    <p:sldId id="262" r:id="rId24"/>
    <p:sldId id="261" r:id="rId25"/>
    <p:sldId id="281" r:id="rId26"/>
    <p:sldId id="283" r:id="rId27"/>
    <p:sldId id="25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8000"/>
    <a:srgbClr val="FF9933"/>
    <a:srgbClr val="FFCC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8554E-C3E7-48FB-ADDE-2D638BB66039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779C0-F05F-4B20-9860-3C8B0C9182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779C0-F05F-4B20-9860-3C8B0C91826E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static.wixstatic.com/media/2fe791_2f52316fba774741996069468601dd24.jpg_srz_2000_1500_85_22_0.50_1.20_0.00_jpg_sr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3707904" y="692696"/>
            <a:ext cx="5256584" cy="4392488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      ПРОЕКТ </a:t>
            </a:r>
          </a:p>
          <a:p>
            <a:r>
              <a:rPr lang="ru-RU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«Наземный    транспорт»  </a:t>
            </a:r>
          </a:p>
          <a:p>
            <a:r>
              <a:rPr lang="ru-RU" sz="24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Старшая логопедическая  группа</a:t>
            </a:r>
          </a:p>
          <a:p>
            <a:r>
              <a:rPr lang="ru-RU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            </a:t>
            </a:r>
            <a:r>
              <a:rPr lang="ru-RU" sz="1800" b="1" dirty="0">
                <a:ln w="19050">
                  <a:solidFill>
                    <a:srgbClr val="7030A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Автор проекта: Кожина О.В.</a:t>
            </a:r>
          </a:p>
        </p:txBody>
      </p:sp>
    </p:spTree>
  </p:cSld>
  <p:clrMapOvr>
    <a:masterClrMapping/>
  </p:clrMapOvr>
  <p:transition>
    <p:whee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Беседы на тему: «Наша улица. Правила перехода улицы», «Для чего нужно знать и выполнять ПДД»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DCIM\103_PANA\P1030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484784"/>
            <a:ext cx="5508104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ru-RU" sz="3100" dirty="0"/>
            </a:br>
            <a:r>
              <a:rPr lang="ru-RU" sz="3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Просмотр компьютерной презентации на тему: «Наземный транспорт»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E:\DCIM\103_PANA\P103056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204863"/>
            <a:ext cx="4824536" cy="3600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Наблюдение: «Разгрузка продуктов», «Транспорт на улице города»</a:t>
            </a:r>
          </a:p>
        </p:txBody>
      </p:sp>
      <p:pic>
        <p:nvPicPr>
          <p:cNvPr id="11266" name="Picture 2" descr="E:\DCIM\103_PANA\P10305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009"/>
          <a:stretch>
            <a:fillRect/>
          </a:stretch>
        </p:blipFill>
        <p:spPr bwMode="auto">
          <a:xfrm>
            <a:off x="467544" y="1700808"/>
            <a:ext cx="4104456" cy="3417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7" name="Picture 3" descr="E:\DCIM\103_PANA\P1030661.JPG"/>
          <p:cNvPicPr>
            <a:picLocks noChangeAspect="1" noChangeArrowheads="1"/>
          </p:cNvPicPr>
          <p:nvPr/>
        </p:nvPicPr>
        <p:blipFill>
          <a:blip r:embed="rId4" cstate="print"/>
          <a:srcRect r="21075"/>
          <a:stretch>
            <a:fillRect/>
          </a:stretch>
        </p:blipFill>
        <p:spPr bwMode="auto">
          <a:xfrm>
            <a:off x="4644008" y="3329608"/>
            <a:ext cx="4499992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hecke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Дидактические и настольные игры  «Собери картинку», «Автодром», </a:t>
            </a:r>
            <a:r>
              <a:rPr lang="ru-RU" sz="3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«Светофор».</a:t>
            </a:r>
            <a:endParaRPr lang="ru-RU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DCIM\103_PANA\P10305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014"/>
          <a:stretch>
            <a:fillRect/>
          </a:stretch>
        </p:blipFill>
        <p:spPr bwMode="auto">
          <a:xfrm>
            <a:off x="683568" y="1484784"/>
            <a:ext cx="3888432" cy="269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E:\DCIM\103_PANA\P10305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996952"/>
            <a:ext cx="4283968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pic>
        <p:nvPicPr>
          <p:cNvPr id="12290" name="Picture 2" descr="E:\DCIM\103_PANA\P1030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284984"/>
            <a:ext cx="5148064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E:\DCIM\103_PANA\P10305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76672"/>
            <a:ext cx="5220072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9933"/>
          </a:solidFill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Рассматривание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дорожных знаков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949280"/>
            <a:ext cx="8229600" cy="17688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9218" name="Picture 2" descr="E:\DCIM\103_PANA\P1030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916832"/>
            <a:ext cx="6336704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52128"/>
          </a:xfrm>
          <a:solidFill>
            <a:srgbClr val="FFCCFF"/>
          </a:solidFill>
        </p:spPr>
        <p:txBody>
          <a:bodyPr>
            <a:normAutofit fontScale="90000"/>
          </a:bodyPr>
          <a:lstStyle/>
          <a:p>
            <a:br>
              <a:rPr lang="ru-RU" sz="3100" dirty="0"/>
            </a:br>
            <a:r>
              <a:rPr lang="ru-RU" sz="3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Рассматривание книг и сюжетных картинок по теме: «Из чего состоит автомобиль», «История на дороге»</a:t>
            </a:r>
            <a:br>
              <a:rPr lang="ru-RU" sz="3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E:\DCIM\103_PANA\P1030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780928"/>
            <a:ext cx="3923928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E:\DCIM\103_PANA\P103063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988840"/>
            <a:ext cx="3960440" cy="269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rgbClr val="FFCCFF"/>
          </a:solidFill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Сюжетно – ролевые игры «Автобус», «Шоферы».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DCIM\103_PANA\P1030520.JPG"/>
          <p:cNvPicPr>
            <a:picLocks noChangeAspect="1" noChangeArrowheads="1"/>
          </p:cNvPicPr>
          <p:nvPr/>
        </p:nvPicPr>
        <p:blipFill>
          <a:blip r:embed="rId3" cstate="print"/>
          <a:srcRect r="5657"/>
          <a:stretch>
            <a:fillRect/>
          </a:stretch>
        </p:blipFill>
        <p:spPr bwMode="auto">
          <a:xfrm flipH="1">
            <a:off x="4860032" y="3068960"/>
            <a:ext cx="4067944" cy="28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E:\DCIM\103_PANA\P10305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628800"/>
            <a:ext cx="4464496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blind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pic>
        <p:nvPicPr>
          <p:cNvPr id="4098" name="Picture 2" descr="E:\DCIM\103_PANA\P1030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340768"/>
            <a:ext cx="6264696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split orient="vert"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Подвижные игры: «Цветные автомобили», «Стоп»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DCIM\103_PANA\P1030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2816"/>
            <a:ext cx="3851920" cy="2708920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3" descr="E:\DCIM\103_PANA\P10306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852936"/>
            <a:ext cx="3960440" cy="2708920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868145" y="-29531206"/>
            <a:ext cx="3744416" cy="849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548680"/>
            <a:ext cx="7560840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8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8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Углубление и расширение знаний о наземном транспорте.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 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1.Познакомить детей с разнообразием видов наземного транспорта в зависимости от среды передвижения и назначения. Показать значимость использования транспорта для обеспечения жизни человека.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2.Развивать у дошкольников связную речь, творчество и эстетический вкус в организации сюжетно-ролевой игры, интерес к художественному слову. Активизировать словарный запас.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3.Воспитывать партнерские отношения между детьми, коммуникативные качества, отзывчивость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08012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НОД по лепке на тему: «Легковой автомобиль»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E:\DCIM\103_PANA\P1030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564904"/>
            <a:ext cx="3960440" cy="3168352"/>
          </a:xfrm>
          <a:prstGeom prst="round2SameRect">
            <a:avLst/>
          </a:prstGeom>
          <a:noFill/>
        </p:spPr>
      </p:pic>
      <p:pic>
        <p:nvPicPr>
          <p:cNvPr id="6148" name="Picture 4" descr="E:\DCIM\103_PANA\P1030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772816"/>
            <a:ext cx="3816424" cy="3024336"/>
          </a:xfrm>
          <a:prstGeom prst="round2Same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ru-RU" sz="3100" dirty="0"/>
            </a:br>
            <a:r>
              <a:rPr lang="ru-RU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НОД  по ознакомлению с окружающим миром на тему: «Как автомобиль появился в нашей жизни»</a:t>
            </a:r>
            <a:br>
              <a:rPr lang="ru-RU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E:\DCIM\103_PANA\P10306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Работаем над изготовлением </a:t>
            </a:r>
            <a:r>
              <a:rPr lang="ru-RU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лэпбука</a:t>
            </a:r>
            <a:endParaRPr 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595018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E:\DCIM\103_PANA\P10306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1312" y="1628800"/>
            <a:ext cx="5797152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68544" cy="7029400"/>
          </a:xfrm>
          <a:prstGeom prst="rect">
            <a:avLst/>
          </a:prstGeom>
          <a:noFill/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850106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sz="4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4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«Наземный транспорт»</a:t>
            </a:r>
          </a:p>
        </p:txBody>
      </p:sp>
      <p:pic>
        <p:nvPicPr>
          <p:cNvPr id="8" name="Picture 3" descr="E:\DCIM\103_PANA\P10306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356992"/>
            <a:ext cx="4320480" cy="35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E:\DCIM\103_PANA\P10306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96752"/>
            <a:ext cx="4860032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697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http://edu-post-diploma.kharkov.ua/prezent/inform.files/master04_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5086350" cy="3810000"/>
          </a:xfrm>
          <a:prstGeom prst="rect">
            <a:avLst/>
          </a:prstGeom>
          <a:noFill/>
        </p:spPr>
      </p:pic>
      <p:pic>
        <p:nvPicPr>
          <p:cNvPr id="5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7029400"/>
          </a:xfrm>
          <a:prstGeom prst="rect">
            <a:avLst/>
          </a:prstGeom>
          <a:noFill/>
        </p:spPr>
      </p:pic>
      <p:pic>
        <p:nvPicPr>
          <p:cNvPr id="3074" name="Picture 2" descr="E:\DCIM\103_PANA\P1030679.JPG"/>
          <p:cNvPicPr>
            <a:picLocks noChangeAspect="1" noChangeArrowheads="1"/>
          </p:cNvPicPr>
          <p:nvPr/>
        </p:nvPicPr>
        <p:blipFill>
          <a:blip r:embed="rId4" cstate="print"/>
          <a:srcRect t="9257" b="14044"/>
          <a:stretch>
            <a:fillRect/>
          </a:stretch>
        </p:blipFill>
        <p:spPr bwMode="auto">
          <a:xfrm>
            <a:off x="2987824" y="3645024"/>
            <a:ext cx="5832648" cy="2996952"/>
          </a:xfrm>
          <a:prstGeom prst="rect">
            <a:avLst/>
          </a:prstGeom>
          <a:noFill/>
        </p:spPr>
      </p:pic>
      <p:pic>
        <p:nvPicPr>
          <p:cNvPr id="3076" name="Picture 4" descr="E:\DCIM\103_PANA\P1030680.JPG"/>
          <p:cNvPicPr>
            <a:picLocks noChangeAspect="1" noChangeArrowheads="1"/>
          </p:cNvPicPr>
          <p:nvPr/>
        </p:nvPicPr>
        <p:blipFill>
          <a:blip r:embed="rId5" cstate="print"/>
          <a:srcRect t="4189" b="10639"/>
          <a:stretch>
            <a:fillRect/>
          </a:stretch>
        </p:blipFill>
        <p:spPr bwMode="auto">
          <a:xfrm>
            <a:off x="611560" y="548680"/>
            <a:ext cx="5940152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Демонстрация </a:t>
            </a:r>
            <a:r>
              <a:rPr lang="ru-RU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«Наземный транспорт»</a:t>
            </a:r>
            <a:b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детям младшей группы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E:\DCIM\103_PANA\P10306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2"/>
            <a:ext cx="4536504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3" name="Picture 3" descr="E:\DCIM\103_PANA\P10306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01008"/>
            <a:ext cx="4499992" cy="28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omb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868145" y="-29531206"/>
            <a:ext cx="3744416" cy="849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548680"/>
            <a:ext cx="619268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8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Полученные результаты:</a:t>
            </a:r>
            <a:endParaRPr lang="ru-RU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Segoe UI Semibold" pitchFamily="34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Segoe UI Semibold" pitchFamily="34" charset="0"/>
                <a:cs typeface="Times New Roman" pitchFamily="18" charset="0"/>
              </a:rPr>
              <a:t>Дети знают, какой транспорт относится к наземному и для чего он предназначен; узнали о том, как появился транспорт; умеют выделять схожие и различные характеристики легковых и грузовых машин – размер, цвет, форма; и детали машин – багажник, капот, салон, колеса, кабина, кузов, руль; умеют применять в игре знания о правилах дорожного движения и поведения в транспорте, а также составлять короткие рассказы на тему. 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playcast.ru/uploads/2015/07/29/1450405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484784"/>
            <a:ext cx="6624736" cy="2952328"/>
          </a:xfrm>
        </p:spPr>
        <p:txBody>
          <a:bodyPr>
            <a:normAutofit/>
          </a:bodyPr>
          <a:lstStyle/>
          <a:p>
            <a:r>
              <a:rPr lang="ru-RU" sz="48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437112"/>
            <a:ext cx="8229600" cy="1689051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7029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3608" y="836712"/>
            <a:ext cx="66967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3200" b="1" dirty="0">
                <a:solidFill>
                  <a:srgbClr val="007A00"/>
                </a:solidFill>
              </a:rPr>
              <a:t>План реализации проекта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7A00"/>
                </a:solidFill>
              </a:rPr>
              <a:t>	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7A00"/>
                </a:solidFill>
              </a:rPr>
              <a:t>	</a:t>
            </a:r>
            <a:r>
              <a:rPr lang="ru-RU" sz="2400" b="1" dirty="0"/>
              <a:t>1. Определение темы (проблемы проекта).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dirty="0"/>
              <a:t>	2. Составление плана-схемы проекта.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dirty="0"/>
              <a:t>	3.Обсуждение проекта с родителями, педагогами ДОУ.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dirty="0"/>
              <a:t>	4. Сбор информации, литературы, дополнительного материала.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dirty="0"/>
              <a:t>	5.Работа по плану с детьми, родителями, педагогами.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dirty="0"/>
              <a:t>	6.Подведение итогов.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dirty="0"/>
              <a:t>	7. Презентация проекта.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128792" cy="994122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План –схема проекта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DCIM\103_PANA\P1030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628800"/>
            <a:ext cx="5760640" cy="4005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Беседа с родителями и педагогами на тему:                          	«Знакомство с проектом»</a:t>
            </a:r>
            <a:b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DCIM\103_PANA\P10306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2"/>
            <a:ext cx="3600400" cy="2592288"/>
          </a:xfrm>
          <a:prstGeom prst="rect">
            <a:avLst/>
          </a:prstGeom>
          <a:noFill/>
        </p:spPr>
      </p:pic>
      <p:pic>
        <p:nvPicPr>
          <p:cNvPr id="6147" name="Picture 3" descr="E:\DCIM\103_PANA\P10306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556792"/>
            <a:ext cx="3672408" cy="2592288"/>
          </a:xfrm>
          <a:prstGeom prst="rect">
            <a:avLst/>
          </a:prstGeom>
          <a:noFill/>
        </p:spPr>
      </p:pic>
      <p:pic>
        <p:nvPicPr>
          <p:cNvPr id="6148" name="Picture 4" descr="E:\DCIM\103_PANA\P1030606.JPG"/>
          <p:cNvPicPr>
            <a:picLocks noChangeAspect="1" noChangeArrowheads="1"/>
          </p:cNvPicPr>
          <p:nvPr/>
        </p:nvPicPr>
        <p:blipFill>
          <a:blip r:embed="rId5" cstate="print"/>
          <a:srcRect t="14107"/>
          <a:stretch>
            <a:fillRect/>
          </a:stretch>
        </p:blipFill>
        <p:spPr bwMode="auto">
          <a:xfrm>
            <a:off x="2915816" y="4149080"/>
            <a:ext cx="3960440" cy="252028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Предметно-развивающая среда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E:\DCIM\103_PANA\P10305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1700808"/>
            <a:ext cx="4752528" cy="3345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E:\DCIM\103_PANA\P10306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429000"/>
            <a:ext cx="421196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pic>
        <p:nvPicPr>
          <p:cNvPr id="8194" name="Picture 2" descr="E:\DCIM\103_PANA\P1030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692696"/>
            <a:ext cx="5544616" cy="4221088"/>
          </a:xfrm>
          <a:prstGeom prst="rect">
            <a:avLst/>
          </a:prstGeom>
          <a:noFill/>
        </p:spPr>
      </p:pic>
      <p:pic>
        <p:nvPicPr>
          <p:cNvPr id="7" name="Picture 3" descr="E:\DCIM\103_PANA\P10305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996952"/>
            <a:ext cx="5256584" cy="386104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7317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Оформление родительского уголка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Оксана\Desktop\фото\Оксана работа\P1030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8100" y="1628799"/>
            <a:ext cx="6288236" cy="4392489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ownload.photo-sj.ru/images/%D1%81%D0%BA%D0%B0%D1%87%D0%B0%D1%82%D1%8C%20%D0%BA%D0%B0%D1%80%D1%82%D0%B8%D0%BD%D0%BA%D0%B8%20%D0%BC%D0%B0%D1%88%D0%B8%D0%BD%D0%BA%D0%B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399" y="-819472"/>
            <a:ext cx="9296399" cy="7317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387424"/>
            <a:ext cx="7776864" cy="108012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br>
              <a:rPr lang="ru-RU" sz="3200" b="1" dirty="0">
                <a:solidFill>
                  <a:srgbClr val="7030A0"/>
                </a:solidFill>
              </a:rPr>
            </a:br>
            <a:r>
              <a:rPr lang="ru-RU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Чтение рассказов и сказок о транспорте</a:t>
            </a:r>
            <a:br>
              <a:rPr lang="ru-RU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E:\DCIM\103_PANA\P10306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657" r="2270"/>
          <a:stretch>
            <a:fillRect/>
          </a:stretch>
        </p:blipFill>
        <p:spPr bwMode="auto">
          <a:xfrm>
            <a:off x="1835696" y="980729"/>
            <a:ext cx="5616624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438</Words>
  <Application>Microsoft Office PowerPoint</Application>
  <PresentationFormat>Экран (4:3)</PresentationFormat>
  <Paragraphs>132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Segoe UI Semibold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План –схема проекта</vt:lpstr>
      <vt:lpstr> Беседа с родителями и педагогами на тему:                           «Знакомство с проектом» </vt:lpstr>
      <vt:lpstr>Предметно-развивающая среда</vt:lpstr>
      <vt:lpstr>Презентация PowerPoint</vt:lpstr>
      <vt:lpstr>Оформление родительского уголка</vt:lpstr>
      <vt:lpstr> Чтение рассказов и сказок о транспорте </vt:lpstr>
      <vt:lpstr>Беседы на тему: «Наша улица. Правила перехода улицы», «Для чего нужно знать и выполнять ПДД»</vt:lpstr>
      <vt:lpstr> Просмотр компьютерной презентации на тему: «Наземный транспорт» </vt:lpstr>
      <vt:lpstr>Наблюдение: «Разгрузка продуктов», «Транспорт на улице города»</vt:lpstr>
      <vt:lpstr>Дидактические и настольные игры  «Собери картинку», «Автодром», «Светофор».</vt:lpstr>
      <vt:lpstr>Презентация PowerPoint</vt:lpstr>
      <vt:lpstr>Рассматривание дорожных знаков</vt:lpstr>
      <vt:lpstr> Рассматривание книг и сюжетных картинок по теме: «Из чего состоит автомобиль», «История на дороге» </vt:lpstr>
      <vt:lpstr>Сюжетно – ролевые игры «Автобус», «Шоферы».</vt:lpstr>
      <vt:lpstr>Презентация PowerPoint</vt:lpstr>
      <vt:lpstr>Подвижные игры: «Цветные автомобили», «Стоп»</vt:lpstr>
      <vt:lpstr> НОД по лепке на тему: «Легковой автомобиль» </vt:lpstr>
      <vt:lpstr> НОД  по ознакомлению с окружающим миром на тему: «Как автомобиль появился в нашей жизни» </vt:lpstr>
      <vt:lpstr>Работаем над изготовлением лэпбука</vt:lpstr>
      <vt:lpstr>Лэпбук «Наземный транспорт»</vt:lpstr>
      <vt:lpstr>Презентация PowerPoint</vt:lpstr>
      <vt:lpstr>Демонстрация лэпбука «Наземный транспорт» детям младшей группы 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Оксана</dc:creator>
  <cp:lastModifiedBy>User</cp:lastModifiedBy>
  <cp:revision>65</cp:revision>
  <dcterms:created xsi:type="dcterms:W3CDTF">2015-11-23T15:41:38Z</dcterms:created>
  <dcterms:modified xsi:type="dcterms:W3CDTF">2022-03-23T11:40:53Z</dcterms:modified>
</cp:coreProperties>
</file>