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3" r:id="rId1"/>
  </p:sldMasterIdLst>
  <p:sldIdLst>
    <p:sldId id="256" r:id="rId2"/>
    <p:sldId id="264" r:id="rId3"/>
    <p:sldId id="270" r:id="rId4"/>
    <p:sldId id="271" r:id="rId5"/>
    <p:sldId id="258" r:id="rId6"/>
    <p:sldId id="259" r:id="rId7"/>
    <p:sldId id="260" r:id="rId8"/>
    <p:sldId id="272" r:id="rId9"/>
    <p:sldId id="273" r:id="rId10"/>
    <p:sldId id="261" r:id="rId11"/>
    <p:sldId id="262" r:id="rId12"/>
    <p:sldId id="265" r:id="rId13"/>
    <p:sldId id="263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3880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2904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32090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159467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32373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380611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3421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44562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2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8874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5298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1007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4898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9246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346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676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144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B106E36-FD25-4E2D-B0AA-010F637433A0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99149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  <p:sldLayoutId id="2147483796" r:id="rId13"/>
    <p:sldLayoutId id="2147483797" r:id="rId14"/>
    <p:sldLayoutId id="2147483798" r:id="rId15"/>
    <p:sldLayoutId id="2147483799" r:id="rId16"/>
    <p:sldLayoutId id="214748380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88640"/>
            <a:ext cx="8170054" cy="3954740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ГБДОУ детский сад № 2 </a:t>
            </a:r>
            <a:b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Пушкинского района</a:t>
            </a:r>
            <a:b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Санкт- Петербурга</a:t>
            </a:r>
            <a:b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7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Пожарная безопасность</a:t>
            </a:r>
            <a:endParaRPr lang="ru-RU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64088" y="4437112"/>
            <a:ext cx="3417526" cy="1403177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ru-RU" sz="2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Воспитатели: </a:t>
            </a:r>
            <a:r>
              <a:rPr lang="ru-RU" sz="23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Урухова</a:t>
            </a:r>
            <a:r>
              <a:rPr lang="ru-RU" sz="2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Р.О.</a:t>
            </a:r>
          </a:p>
          <a:p>
            <a:pPr algn="r"/>
            <a:r>
              <a:rPr lang="ru-RU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Меркульева Е. Ю.</a:t>
            </a:r>
          </a:p>
          <a:p>
            <a:pPr algn="r"/>
            <a:r>
              <a:rPr lang="ru-RU" sz="2400" dirty="0"/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Мареева Е.В</a:t>
            </a:r>
            <a:r>
              <a:rPr lang="ru-RU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dirty="0">
              <a:solidFill>
                <a:srgbClr val="FF0000"/>
              </a:solidFill>
            </a:endParaRPr>
          </a:p>
          <a:p>
            <a:pPr algn="r"/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51" b="12201"/>
          <a:stretch/>
        </p:blipFill>
        <p:spPr>
          <a:xfrm>
            <a:off x="357158" y="1857364"/>
            <a:ext cx="4129289" cy="4104456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026" name="Picture 2" descr="E:\Эфективные практикиДОО\IMG_20220318_142438_resized_20220318_022613146.jpg"/>
          <p:cNvPicPr>
            <a:picLocks noChangeAspect="1" noChangeArrowheads="1"/>
          </p:cNvPicPr>
          <p:nvPr/>
        </p:nvPicPr>
        <p:blipFill>
          <a:blip r:embed="rId3"/>
          <a:srcRect l="10919" t="2299" r="8262" b="4310"/>
          <a:stretch>
            <a:fillRect/>
          </a:stretch>
        </p:blipFill>
        <p:spPr bwMode="auto">
          <a:xfrm rot="16200000">
            <a:off x="4329100" y="1743074"/>
            <a:ext cx="4714908" cy="408623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643042" y="428604"/>
            <a:ext cx="51048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Настольные игры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Эфективные практикиДОО\IMG_20220318_141416_resized_20220318_022613980.jpg"/>
          <p:cNvPicPr>
            <a:picLocks noChangeAspect="1" noChangeArrowheads="1"/>
          </p:cNvPicPr>
          <p:nvPr/>
        </p:nvPicPr>
        <p:blipFill>
          <a:blip r:embed="rId2"/>
          <a:srcRect l="20514" r="11441" b="1613"/>
          <a:stretch>
            <a:fillRect/>
          </a:stretch>
        </p:blipFill>
        <p:spPr bwMode="auto">
          <a:xfrm rot="16200000">
            <a:off x="-410041" y="1669079"/>
            <a:ext cx="4590272" cy="3357586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3075" name="Picture 3" descr="E:\Эфективные практикиДОО\IMG_20220318_141234_resized_20220318_022614396.jpg"/>
          <p:cNvPicPr>
            <a:picLocks noChangeAspect="1" noChangeArrowheads="1"/>
          </p:cNvPicPr>
          <p:nvPr/>
        </p:nvPicPr>
        <p:blipFill>
          <a:blip r:embed="rId3"/>
          <a:srcRect l="12197" r="8417" b="4637"/>
          <a:stretch>
            <a:fillRect/>
          </a:stretch>
        </p:blipFill>
        <p:spPr bwMode="auto">
          <a:xfrm>
            <a:off x="3563888" y="481747"/>
            <a:ext cx="5201524" cy="5226854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C5D390A-DCB3-4FE1-9E94-1C01725BA7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33" y="359783"/>
            <a:ext cx="4475989" cy="3631725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2359E94-8A10-439B-8641-87E6155E68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3284984"/>
            <a:ext cx="4572000" cy="342900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154F4AC-DD93-4BF7-B998-6FAF27820F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0032" y="117629"/>
            <a:ext cx="4127350" cy="3888432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1774421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Эфективные практикиДОО\IMG_20220318_142228_resized_20220318_022613579.jpg"/>
          <p:cNvPicPr>
            <a:picLocks noChangeAspect="1" noChangeArrowheads="1"/>
          </p:cNvPicPr>
          <p:nvPr/>
        </p:nvPicPr>
        <p:blipFill>
          <a:blip r:embed="rId2"/>
          <a:srcRect l="7339" t="5645" b="4637"/>
          <a:stretch>
            <a:fillRect/>
          </a:stretch>
        </p:blipFill>
        <p:spPr bwMode="auto">
          <a:xfrm>
            <a:off x="151681" y="1699636"/>
            <a:ext cx="3916263" cy="4393659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2051" name="Picture 3" descr="E:\Эфективные практикиДОО\IMG_20220317_154834_resized_20220318_022614738.jpg"/>
          <p:cNvPicPr>
            <a:picLocks noChangeAspect="1" noChangeArrowheads="1"/>
          </p:cNvPicPr>
          <p:nvPr/>
        </p:nvPicPr>
        <p:blipFill>
          <a:blip r:embed="rId3"/>
          <a:srcRect t="19512" r="7257" b="6098"/>
          <a:stretch>
            <a:fillRect/>
          </a:stretch>
        </p:blipFill>
        <p:spPr bwMode="auto">
          <a:xfrm>
            <a:off x="4311946" y="1697916"/>
            <a:ext cx="4714908" cy="4786346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4" name="TextBox 3"/>
          <p:cNvSpPr txBox="1"/>
          <p:nvPr/>
        </p:nvSpPr>
        <p:spPr>
          <a:xfrm>
            <a:off x="1043608" y="164540"/>
            <a:ext cx="72165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Магнитная сказка «Кошкин дом»,</a:t>
            </a:r>
          </a:p>
          <a:p>
            <a:r>
              <a: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напольная игра «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Пожарные»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243130"/>
            <a:ext cx="79973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Беседы на тему  «Пожарная безопасность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B522E49-1503-4231-B2CD-CC2B5D06E2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813602"/>
            <a:ext cx="5184576" cy="388843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383A72C-25A9-42A5-A9B0-F4B82FDCF0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89" y="2876476"/>
            <a:ext cx="5400600" cy="3551933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130454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38"/>
          <a:stretch>
            <a:fillRect/>
          </a:stretch>
        </p:blipFill>
        <p:spPr>
          <a:xfrm>
            <a:off x="2123728" y="1412776"/>
            <a:ext cx="6813400" cy="473485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TextBox 2"/>
          <p:cNvSpPr txBox="1"/>
          <p:nvPr/>
        </p:nvSpPr>
        <p:spPr>
          <a:xfrm>
            <a:off x="479116" y="0"/>
            <a:ext cx="81857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Творческие работы детей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конкурсы\Неополимая купина\Буланова Эмил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584" y="1412776"/>
            <a:ext cx="3382565" cy="451008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27" name="Picture 3" descr="E:\конкурсы\Неополимая купина\Колобов А.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4185567" y="1621631"/>
            <a:ext cx="4819651" cy="361473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958350" y="112793"/>
            <a:ext cx="72273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Конкурс «Неопалимая купина»</a:t>
            </a:r>
          </a:p>
        </p:txBody>
      </p:sp>
    </p:spTree>
    <p:extLst>
      <p:ext uri="{BB962C8B-B14F-4D97-AF65-F5344CB8AC3E}">
        <p14:creationId xmlns:p14="http://schemas.microsoft.com/office/powerpoint/2010/main" val="7841284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:\конкурсы\Неополимая купина\IMG_20220216_164929_resized_20220216_0455379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3791913" y="-399425"/>
            <a:ext cx="4392488" cy="58566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2" descr="E:\конкурсы\Неополимая купина\Малыш И.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-531050" y="1959756"/>
            <a:ext cx="5391155" cy="40433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конкурсы\Неополимая купина\Новиков Л.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428596" y="1357298"/>
            <a:ext cx="4572032" cy="471490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4" name="Picture 3" descr="E:\конкурсы\Неополимая купина\Нефедова У.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914889" y="1657351"/>
            <a:ext cx="4429157" cy="297179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94"/>
          <a:stretch/>
        </p:blipFill>
        <p:spPr>
          <a:xfrm>
            <a:off x="4584833" y="4069237"/>
            <a:ext cx="4139952" cy="2564904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1" b="5901"/>
          <a:stretch/>
        </p:blipFill>
        <p:spPr>
          <a:xfrm>
            <a:off x="310964" y="2683128"/>
            <a:ext cx="3937000" cy="3961536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045" y="221154"/>
            <a:ext cx="3380616" cy="3786784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5" name="TextBox 4"/>
          <p:cNvSpPr txBox="1"/>
          <p:nvPr/>
        </p:nvSpPr>
        <p:spPr>
          <a:xfrm>
            <a:off x="714348" y="642918"/>
            <a:ext cx="399385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Работа </a:t>
            </a:r>
          </a:p>
          <a:p>
            <a:r>
              <a:rPr lang="ru-RU" sz="4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родителями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EA46D5A-C661-4C7D-AB32-AA1EE55E43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9952" y="368543"/>
            <a:ext cx="4700423" cy="612091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9401CA5-5429-410D-8A7A-A15C3AE5738D}"/>
              </a:ext>
            </a:extLst>
          </p:cNvPr>
          <p:cNvSpPr txBox="1"/>
          <p:nvPr/>
        </p:nvSpPr>
        <p:spPr>
          <a:xfrm>
            <a:off x="467544" y="980728"/>
            <a:ext cx="33843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Заучивание на тему</a:t>
            </a:r>
          </a:p>
          <a:p>
            <a:pPr algn="ctr"/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«Пожарная безопасность»</a:t>
            </a:r>
          </a:p>
          <a:p>
            <a:pPr algn="ctr"/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Стихотворение «Обезьянка Виолетта»</a:t>
            </a:r>
          </a:p>
        </p:txBody>
      </p:sp>
    </p:spTree>
    <p:extLst>
      <p:ext uri="{BB962C8B-B14F-4D97-AF65-F5344CB8AC3E}">
        <p14:creationId xmlns:p14="http://schemas.microsoft.com/office/powerpoint/2010/main" val="17290782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2B35463-A173-417C-A5A8-87AEA37254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7944" y="184370"/>
            <a:ext cx="5145470" cy="629161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B185A89-2B15-4004-A680-D492018067FD}"/>
              </a:ext>
            </a:extLst>
          </p:cNvPr>
          <p:cNvSpPr txBox="1"/>
          <p:nvPr/>
        </p:nvSpPr>
        <p:spPr>
          <a:xfrm>
            <a:off x="94492" y="1772816"/>
            <a:ext cx="447750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Драматизация </a:t>
            </a:r>
          </a:p>
          <a:p>
            <a:pPr algn="ctr"/>
            <a:r>
              <a:rPr lang="ru-RU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сказки</a:t>
            </a:r>
          </a:p>
          <a:p>
            <a:pPr algn="ctr"/>
            <a:r>
              <a:rPr lang="ru-RU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«Не послушная</a:t>
            </a:r>
          </a:p>
          <a:p>
            <a:pPr algn="ctr"/>
            <a:r>
              <a:rPr lang="ru-RU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зайка»</a:t>
            </a:r>
          </a:p>
        </p:txBody>
      </p:sp>
    </p:spTree>
    <p:extLst>
      <p:ext uri="{BB962C8B-B14F-4D97-AF65-F5344CB8AC3E}">
        <p14:creationId xmlns:p14="http://schemas.microsoft.com/office/powerpoint/2010/main" val="945656134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311</TotalTime>
  <Words>71</Words>
  <Application>Microsoft Office PowerPoint</Application>
  <PresentationFormat>Экран (4:3)</PresentationFormat>
  <Paragraphs>20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Century Gothic</vt:lpstr>
      <vt:lpstr>Times New Roman</vt:lpstr>
      <vt:lpstr>Wingdings 3</vt:lpstr>
      <vt:lpstr>Сектор</vt:lpstr>
      <vt:lpstr>ГБДОУ детский сад № 2  Пушкинского района Санкт- Петербурга  Пожарная безопасность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Пожарная безопасность</dc:title>
  <dc:creator>ADM</dc:creator>
  <cp:lastModifiedBy>Администратор</cp:lastModifiedBy>
  <cp:revision>26</cp:revision>
  <dcterms:created xsi:type="dcterms:W3CDTF">2022-03-14T13:42:05Z</dcterms:created>
  <dcterms:modified xsi:type="dcterms:W3CDTF">2022-03-23T10:38:47Z</dcterms:modified>
</cp:coreProperties>
</file>