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7" r:id="rId3"/>
    <p:sldId id="315" r:id="rId4"/>
    <p:sldId id="306" r:id="rId5"/>
    <p:sldId id="326" r:id="rId6"/>
    <p:sldId id="307" r:id="rId7"/>
    <p:sldId id="321" r:id="rId8"/>
    <p:sldId id="270" r:id="rId9"/>
    <p:sldId id="274" r:id="rId10"/>
    <p:sldId id="310" r:id="rId11"/>
    <p:sldId id="323" r:id="rId12"/>
    <p:sldId id="32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FF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3" autoAdjust="0"/>
  </p:normalViewPr>
  <p:slideViewPr>
    <p:cSldViewPr>
      <p:cViewPr varScale="1">
        <p:scale>
          <a:sx n="69" d="100"/>
          <a:sy n="69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B544-E66F-47DA-982F-9A0ACADB070C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55A9-0FA9-4C74-9833-1CEE4FAF8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474B2-AEF9-454A-A732-41BC407DC290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1C74-CDA8-4B43-914B-955888839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63C9-CADA-4847-8006-1AB43F137FDB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9F8F-B128-4F22-AFE3-55580AE06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4E2B-DDDD-448A-810A-AE58CBDE5905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2FEB-EAA0-4468-BD2A-110758910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E360-BEA2-4994-8D07-63AF9D48C7D8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A7F8-6C37-436C-86AB-FFEF07812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C641-726F-4E01-A60F-426BEB17FB03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D705F-6929-40F4-BDF1-7E17EBB2C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4861-EAA5-48B9-A1B6-C0DF494FD439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2866-81B6-46D6-8F3B-586C0F570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4B229-C140-4B66-A127-C92CCDE88B39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4FC95-7864-4DC0-A0D7-6688A05D6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8D1B-EBDD-4198-AF73-C3427B4450D5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00EA-C115-4B72-8EBA-543DDAF1C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AFB4-AB6F-4C31-8A61-CAF42F014AD8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B55D-FC6C-487B-955D-57D46AFA7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C56C-8349-4055-A74A-8300974C73E4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CAA1C-4969-4175-B10D-14B2B3179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0F87-D3CC-4FF6-B907-807C3A6DE8C1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5013-E476-40A8-B8DB-D78580C82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2D8F-F2B6-433F-9E31-9559249E74DC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E263-186B-4992-9F2D-02342082F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BF3788-0081-4156-A57D-17AE5ACA850B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A4B032-4E63-40E5-888B-06E2371B6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620688"/>
            <a:ext cx="5976664" cy="5400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5300783"/>
            <a:ext cx="4286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214810" y="4625515"/>
            <a:ext cx="42148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785794"/>
            <a:ext cx="61584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FF00"/>
                </a:solidFill>
                <a:latin typeface="Arial Black" pitchFamily="34" charset="0"/>
              </a:rPr>
              <a:t>Мастер-класс для педагогов</a:t>
            </a:r>
            <a:r>
              <a:rPr lang="ru-RU" sz="2000" i="1" dirty="0" smtClean="0">
                <a:solidFill>
                  <a:srgbClr val="00FF00"/>
                </a:solidFill>
              </a:rPr>
              <a:t/>
            </a:r>
            <a:br>
              <a:rPr lang="ru-RU" sz="2000" i="1" dirty="0" smtClean="0">
                <a:solidFill>
                  <a:srgbClr val="00FF00"/>
                </a:solidFill>
              </a:rPr>
            </a:br>
            <a:endParaRPr lang="ru-RU" sz="2000" i="1" dirty="0" smtClean="0">
              <a:solidFill>
                <a:srgbClr val="00FF00"/>
              </a:solidFill>
            </a:endParaRPr>
          </a:p>
          <a:p>
            <a:pPr algn="ctr"/>
            <a:r>
              <a:rPr lang="ru-RU" sz="5400" b="1" i="1" dirty="0" smtClean="0">
                <a:solidFill>
                  <a:srgbClr val="006600"/>
                </a:solidFill>
              </a:rPr>
              <a:t>Тема:</a:t>
            </a:r>
            <a:r>
              <a:rPr lang="ru-RU" sz="2800" b="1" i="1" dirty="0" smtClean="0">
                <a:solidFill>
                  <a:srgbClr val="006600"/>
                </a:solidFill>
              </a:rPr>
              <a:t> </a:t>
            </a:r>
            <a:r>
              <a:rPr lang="ru-RU" sz="5400" b="1" i="1" dirty="0" smtClean="0">
                <a:solidFill>
                  <a:srgbClr val="0000FF"/>
                </a:solidFill>
              </a:rPr>
              <a:t>«Экологический </a:t>
            </a:r>
            <a:r>
              <a:rPr lang="ru-RU" sz="5400" b="1" i="1" dirty="0" err="1" smtClean="0">
                <a:solidFill>
                  <a:srgbClr val="0000FF"/>
                </a:solidFill>
              </a:rPr>
              <a:t>геокешинг</a:t>
            </a:r>
            <a:r>
              <a:rPr lang="ru-RU" sz="5400" b="1" i="1" dirty="0" smtClean="0">
                <a:solidFill>
                  <a:srgbClr val="0000FF"/>
                </a:solidFill>
              </a:rPr>
              <a:t>» </a:t>
            </a:r>
          </a:p>
          <a:p>
            <a:r>
              <a:rPr lang="ru-RU" sz="2800" dirty="0" smtClean="0"/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5508740"/>
            <a:ext cx="5580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+mn-lt"/>
              </a:rPr>
              <a:t>Подготовила: воспитатель,1КК  </a:t>
            </a:r>
          </a:p>
          <a:p>
            <a:r>
              <a:rPr lang="ru-RU" sz="2800" b="1" dirty="0" err="1" smtClean="0">
                <a:solidFill>
                  <a:srgbClr val="0000FF"/>
                </a:solidFill>
                <a:latin typeface="+mn-lt"/>
              </a:rPr>
              <a:t>Гундадзе</a:t>
            </a:r>
            <a:r>
              <a:rPr lang="ru-RU" sz="28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+mn-lt"/>
              </a:rPr>
              <a:t>Л</a:t>
            </a:r>
            <a:r>
              <a:rPr lang="ru-RU" sz="2800" b="1" dirty="0" smtClean="0">
                <a:solidFill>
                  <a:srgbClr val="0000FF"/>
                </a:solidFill>
                <a:latin typeface="+mn-lt"/>
              </a:rPr>
              <a:t>юбовь Васильевна</a:t>
            </a:r>
            <a:endParaRPr lang="ru-RU" sz="28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72559" cy="5377230"/>
          </a:xfrm>
        </p:spPr>
        <p:txBody>
          <a:bodyPr rtlCol="0">
            <a:noAutofit/>
          </a:bodyPr>
          <a:lstStyle/>
          <a:p>
            <a:pPr marL="457200" indent="-457200">
              <a:lnSpc>
                <a:spcPct val="107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Заклинание </a:t>
            </a:r>
            <a:r>
              <a:rPr lang="ru-RU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Защищать </a:t>
            </a:r>
            <a:r>
              <a:rPr lang="ru-RU" sz="3200" b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богатства природы! </a:t>
            </a:r>
            <a:br>
              <a:rPr lang="ru-RU" sz="3200" b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Научиться </a:t>
            </a:r>
            <a:r>
              <a:rPr lang="ru-RU" sz="3200" b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беречь природу!</a:t>
            </a:r>
            <a:br>
              <a:rPr lang="ru-RU" sz="3200" b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3200" b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этому наших друзей! </a:t>
            </a:r>
            <a:br>
              <a:rPr lang="ru-RU" sz="3200" b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r>
              <a:rPr lang="ru-RU" sz="3200" b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 общее дело! </a:t>
            </a:r>
            <a:br>
              <a:rPr lang="ru-RU" sz="3200" b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3200" b="1" i="1" dirty="0" smtClean="0">
                <a:solidFill>
                  <a:srgbClr val="0000FF"/>
                </a:solidFill>
                <a:latin typeface="+mn-lt"/>
              </a:rPr>
            </a:br>
            <a:endParaRPr lang="ru-RU" sz="3200" b="1" i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322" y="1556792"/>
            <a:ext cx="8465055" cy="2664296"/>
          </a:xfrm>
        </p:spPr>
        <p:txBody>
          <a:bodyPr rtlCol="0">
            <a:noAutofit/>
          </a:bodyPr>
          <a:lstStyle/>
          <a:p>
            <a:pPr marL="6350" marR="39370" indent="-6350">
              <a:lnSpc>
                <a:spcPct val="111000"/>
              </a:lnSpc>
              <a:spcAft>
                <a:spcPts val="70"/>
              </a:spcAft>
            </a:pP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«Мусор не должен победить!»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b="1" dirty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покупаем кучу пакетов, </a:t>
            </a:r>
            <a:b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полчаса, чтобы выкинуть где-то. </a:t>
            </a:r>
            <a:b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И, где-то там, на просторах 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планеты, горы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растут. 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вам </a:t>
            </a:r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экопакеты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b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Позабудем про пакеты.  </a:t>
            </a:r>
            <a:b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эко сумкой хоть на пир.</a:t>
            </a:r>
            <a:b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Сохраним 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свой посёлок.  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Чистотой спасем весь мир! </a:t>
            </a:r>
            <a:b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b="1" i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-1971600"/>
            <a:ext cx="5976664" cy="79928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66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7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Спасибо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7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за внимание!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5300783"/>
            <a:ext cx="4286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214810" y="4625515"/>
            <a:ext cx="42148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23528"/>
            <a:ext cx="8229600" cy="84969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6600"/>
                </a:solidFill>
                <a:latin typeface="+mn-lt"/>
              </a:rPr>
              <a:t>Цель: </a:t>
            </a:r>
            <a:r>
              <a:rPr lang="ru-RU" sz="3200" b="1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00FF"/>
                </a:solidFill>
                <a:latin typeface="+mn-lt"/>
              </a:rPr>
              <a:t>развитие </a:t>
            </a:r>
            <a:r>
              <a:rPr lang="ru-RU" sz="3200" b="1" dirty="0">
                <a:solidFill>
                  <a:srgbClr val="0000FF"/>
                </a:solidFill>
                <a:latin typeface="+mn-lt"/>
              </a:rPr>
              <a:t>творческого потенциала педагогов, их компетентности в сфере </a:t>
            </a:r>
            <a:r>
              <a:rPr lang="ru-RU" sz="3200" b="1" dirty="0" smtClean="0">
                <a:solidFill>
                  <a:srgbClr val="0000FF"/>
                </a:solidFill>
                <a:latin typeface="+mn-lt"/>
              </a:rPr>
              <a:t>экологической грамотности дошкольников, </a:t>
            </a:r>
            <a:r>
              <a:rPr lang="ru-RU" sz="3200" b="1" dirty="0">
                <a:solidFill>
                  <a:srgbClr val="0000FF"/>
                </a:solidFill>
                <a:latin typeface="+mn-lt"/>
              </a:rPr>
              <a:t>повышение профессионального </a:t>
            </a:r>
            <a:r>
              <a:rPr lang="ru-RU" sz="3200" b="1" dirty="0" smtClean="0">
                <a:solidFill>
                  <a:srgbClr val="0000FF"/>
                </a:solidFill>
                <a:latin typeface="+mn-lt"/>
              </a:rPr>
              <a:t>мастерства.</a:t>
            </a:r>
            <a:r>
              <a:rPr lang="ru-RU" sz="3200" b="1" dirty="0">
                <a:solidFill>
                  <a:srgbClr val="0000FF"/>
                </a:solidFill>
                <a:latin typeface="+mn-lt"/>
              </a:rPr>
              <a:t/>
            </a:r>
            <a:br>
              <a:rPr lang="ru-RU" sz="3200" b="1" dirty="0">
                <a:solidFill>
                  <a:srgbClr val="0000FF"/>
                </a:solidFill>
                <a:latin typeface="+mn-lt"/>
              </a:rPr>
            </a:br>
            <a:endParaRPr lang="ru-RU" sz="32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b="1" dirty="0" smtClean="0">
                <a:solidFill>
                  <a:srgbClr val="006600"/>
                </a:solidFill>
                <a:latin typeface="+mn-lt"/>
              </a:rPr>
              <a:t>Задачи: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dirty="0" smtClean="0">
                <a:solidFill>
                  <a:srgbClr val="0000FF"/>
                </a:solidFill>
                <a:latin typeface="+mn-lt"/>
              </a:rPr>
              <a:t>1. Познакомить педагогов с образовательной технологией «экологический </a:t>
            </a:r>
            <a:r>
              <a:rPr lang="ru-RU" sz="3200" b="1" dirty="0" err="1" smtClean="0">
                <a:solidFill>
                  <a:srgbClr val="0000FF"/>
                </a:solidFill>
                <a:latin typeface="+mn-lt"/>
              </a:rPr>
              <a:t>геокешинг</a:t>
            </a:r>
            <a:r>
              <a:rPr lang="ru-RU" sz="3200" b="1" dirty="0" smtClean="0">
                <a:solidFill>
                  <a:srgbClr val="0000FF"/>
                </a:solidFill>
                <a:latin typeface="+mn-lt"/>
              </a:rPr>
              <a:t>»</a:t>
            </a:r>
            <a:r>
              <a:rPr lang="ru-RU" sz="32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00FF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00FF"/>
                </a:solidFill>
                <a:latin typeface="+mn-lt"/>
              </a:rPr>
              <a:t> 2. Апробировать образовательную технологию в практической деятельности</a:t>
            </a:r>
            <a:r>
              <a:rPr lang="ru-RU" sz="3200" dirty="0" smtClean="0">
                <a:solidFill>
                  <a:srgbClr val="0000FF"/>
                </a:solidFill>
                <a:latin typeface="+mn-lt"/>
              </a:rPr>
              <a:t> </a:t>
            </a:r>
            <a:br>
              <a:rPr lang="ru-RU" sz="3200" dirty="0" smtClean="0">
                <a:solidFill>
                  <a:srgbClr val="0000FF"/>
                </a:solidFill>
                <a:latin typeface="+mn-lt"/>
              </a:rPr>
            </a:br>
            <a:r>
              <a:rPr lang="ru-RU" sz="32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00FF"/>
                </a:solidFill>
                <a:latin typeface="+mn-lt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5572164"/>
          </a:xfrm>
        </p:spPr>
        <p:txBody>
          <a:bodyPr/>
          <a:lstStyle/>
          <a:p>
            <a:pPr marL="85725" indent="628650"/>
            <a:r>
              <a:rPr lang="ru-RU" b="1" dirty="0" err="1" smtClean="0">
                <a:solidFill>
                  <a:srgbClr val="006600"/>
                </a:solidFill>
                <a:latin typeface="+mn-lt"/>
              </a:rPr>
              <a:t>Геокешинг</a:t>
            </a:r>
            <a:r>
              <a:rPr lang="ru-RU" b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rgbClr val="0000FF"/>
                </a:solidFill>
                <a:latin typeface="+mn-lt"/>
              </a:rPr>
              <a:t>- приключенческая игра с элементами туризма, краеведенья, экологии. Задача, которую решают игроки в </a:t>
            </a:r>
            <a:r>
              <a:rPr lang="ru-RU" sz="3200" dirty="0" err="1" smtClean="0">
                <a:solidFill>
                  <a:srgbClr val="0000FF"/>
                </a:solidFill>
                <a:latin typeface="+mn-lt"/>
              </a:rPr>
              <a:t>геокешинг</a:t>
            </a:r>
            <a:r>
              <a:rPr lang="ru-RU" sz="3200" dirty="0" smtClean="0">
                <a:solidFill>
                  <a:srgbClr val="0000FF"/>
                </a:solidFill>
                <a:latin typeface="+mn-lt"/>
              </a:rPr>
              <a:t> - поиск тайников</a:t>
            </a:r>
            <a:r>
              <a:rPr lang="ru-RU" sz="3200" dirty="0">
                <a:solidFill>
                  <a:srgbClr val="0000FF"/>
                </a:solidFill>
                <a:latin typeface="+mn-lt"/>
              </a:rPr>
              <a:t>.</a:t>
            </a:r>
            <a:r>
              <a:rPr lang="ru-RU" sz="3200" dirty="0" smtClean="0">
                <a:solidFill>
                  <a:srgbClr val="0000FF"/>
                </a:solidFill>
                <a:latin typeface="+mn-lt"/>
              </a:rPr>
              <a:t> Складывая смысл составляющих слова получается – </a:t>
            </a:r>
            <a:br>
              <a:rPr lang="ru-RU" sz="3200" dirty="0" smtClean="0">
                <a:solidFill>
                  <a:srgbClr val="0000FF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6600"/>
                </a:solidFill>
                <a:latin typeface="+mn-lt"/>
              </a:rPr>
              <a:t>«поиск тайника»</a:t>
            </a:r>
            <a:r>
              <a:rPr lang="ru-RU" sz="3200" dirty="0" smtClean="0">
                <a:solidFill>
                  <a:srgbClr val="006600"/>
                </a:solidFill>
                <a:latin typeface="+mn-lt"/>
              </a:rPr>
              <a:t>.</a:t>
            </a:r>
            <a:endParaRPr lang="ru-RU" sz="3200" dirty="0">
              <a:solidFill>
                <a:srgbClr val="0066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196752"/>
            <a:ext cx="64807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6600"/>
              </a:solidFill>
              <a:latin typeface="+mn-lt"/>
            </a:endParaRPr>
          </a:p>
          <a:p>
            <a:pPr algn="ctr"/>
            <a:r>
              <a:rPr lang="ru-RU" sz="4400" b="1" dirty="0" smtClean="0">
                <a:solidFill>
                  <a:srgbClr val="006600"/>
                </a:solidFill>
                <a:latin typeface="+mn-lt"/>
              </a:rPr>
              <a:t>Суть </a:t>
            </a:r>
            <a:r>
              <a:rPr lang="ru-RU" sz="4400" b="1" dirty="0">
                <a:solidFill>
                  <a:srgbClr val="006600"/>
                </a:solidFill>
                <a:latin typeface="+mn-lt"/>
              </a:rPr>
              <a:t>технологии </a:t>
            </a:r>
            <a:r>
              <a:rPr lang="ru-RU" sz="4400" dirty="0">
                <a:solidFill>
                  <a:srgbClr val="0000FF"/>
                </a:solidFill>
                <a:latin typeface="+mn-lt"/>
              </a:rPr>
              <a:t>– </a:t>
            </a:r>
            <a:endParaRPr lang="ru-RU" sz="4400" dirty="0" smtClean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+mn-lt"/>
              </a:rPr>
              <a:t>организация </a:t>
            </a:r>
            <a:r>
              <a:rPr lang="ru-RU" sz="3200" b="1" dirty="0">
                <a:solidFill>
                  <a:srgbClr val="0000FF"/>
                </a:solidFill>
                <a:latin typeface="+mn-lt"/>
              </a:rPr>
              <a:t>игровой деятельности детей, наполненная познавательным, развивающим материалом. </a:t>
            </a:r>
          </a:p>
        </p:txBody>
      </p:sp>
    </p:spTree>
    <p:extLst>
      <p:ext uri="{BB962C8B-B14F-4D97-AF65-F5344CB8AC3E}">
        <p14:creationId xmlns:p14="http://schemas.microsoft.com/office/powerpoint/2010/main" val="380978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478114" cy="4752528"/>
          </a:xfrm>
        </p:spPr>
        <p:txBody>
          <a:bodyPr/>
          <a:lstStyle/>
          <a:p>
            <a:pPr marL="457200" marR="39370" indent="-457200">
              <a:lnSpc>
                <a:spcPct val="111000"/>
              </a:lnSpc>
              <a:spcAft>
                <a:spcPts val="7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  <a:t>Экологический </a:t>
            </a:r>
            <a:r>
              <a:rPr lang="ru-RU" b="1" dirty="0" err="1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  <a:t>геокешинг</a:t>
            </a:r>
            <a:r>
              <a:rPr lang="ru-RU" b="1" dirty="0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  <a:t> обладает характерными </a:t>
            </a:r>
            <a:r>
              <a:rPr lang="ru-RU" b="1" dirty="0" smtClean="0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  <a:t>особенностями: </a:t>
            </a:r>
            <a:r>
              <a:rPr lang="ru-RU" b="1" dirty="0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66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3200" b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команды </a:t>
            </a:r>
            <a:r>
              <a:rPr lang="ru-RU" sz="3200" b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игроков </a:t>
            </a:r>
            <a:r>
              <a:rPr lang="ru-RU" sz="3200" b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3200" b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чётко оговариваемых </a:t>
            </a:r>
            <a:r>
              <a:rPr lang="ru-RU" sz="3200" b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br>
              <a:rPr lang="ru-RU" sz="3200" b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Игроки </a:t>
            </a:r>
            <a:r>
              <a:rPr lang="ru-RU" sz="3200" b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это команда </a:t>
            </a:r>
            <a:r>
              <a:rPr lang="ru-RU" sz="3200" b="1" dirty="0" smtClean="0">
                <a:solidFill>
                  <a:srgbClr val="006600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6600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Итог </a:t>
            </a:r>
            <a:r>
              <a:rPr lang="ru-RU" sz="3200" b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неожиданный приз, приятный для </a:t>
            </a:r>
            <a:r>
              <a:rPr lang="ru-RU" sz="3200" b="1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2800" b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3939350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  <a:latin typeface="+mn-lt"/>
              </a:rPr>
              <a:t>Экологический </a:t>
            </a:r>
            <a:r>
              <a:rPr lang="ru-RU" b="1" i="1" dirty="0" err="1" smtClean="0">
                <a:solidFill>
                  <a:srgbClr val="0000FF"/>
                </a:solidFill>
                <a:latin typeface="+mn-lt"/>
              </a:rPr>
              <a:t>геокешинг</a:t>
            </a:r>
            <a:r>
              <a:rPr lang="ru-RU" i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7200" i="1" dirty="0" smtClean="0">
                <a:solidFill>
                  <a:srgbClr val="00FF00"/>
                </a:solidFill>
                <a:latin typeface="+mn-lt"/>
              </a:rPr>
              <a:t>«</a:t>
            </a:r>
            <a:r>
              <a:rPr lang="ru-RU" sz="7200" b="1" i="1" dirty="0" smtClean="0">
                <a:solidFill>
                  <a:srgbClr val="00FF00"/>
                </a:solidFill>
                <a:latin typeface="+mn-lt"/>
              </a:rPr>
              <a:t>Соберем мусор – </a:t>
            </a:r>
            <a:br>
              <a:rPr lang="ru-RU" sz="7200" b="1" i="1" dirty="0" smtClean="0">
                <a:solidFill>
                  <a:srgbClr val="00FF00"/>
                </a:solidFill>
                <a:latin typeface="+mn-lt"/>
              </a:rPr>
            </a:br>
            <a:r>
              <a:rPr lang="ru-RU" sz="7200" b="1" i="1" dirty="0" smtClean="0">
                <a:solidFill>
                  <a:srgbClr val="00FF00"/>
                </a:solidFill>
                <a:latin typeface="+mn-lt"/>
              </a:rPr>
              <a:t>спасем наш посёлок»</a:t>
            </a:r>
            <a:r>
              <a:rPr lang="ru-RU" sz="7200" b="1" dirty="0" smtClean="0">
                <a:solidFill>
                  <a:srgbClr val="00FF00"/>
                </a:solidFill>
                <a:latin typeface="+mn-lt"/>
              </a:rPr>
              <a:t/>
            </a:r>
            <a:br>
              <a:rPr lang="ru-RU" sz="7200" b="1" dirty="0" smtClean="0">
                <a:solidFill>
                  <a:srgbClr val="00FF00"/>
                </a:solidFill>
                <a:latin typeface="+mn-lt"/>
              </a:rPr>
            </a:br>
            <a:r>
              <a:rPr lang="ru-RU" sz="7200" dirty="0" smtClean="0">
                <a:solidFill>
                  <a:srgbClr val="00FF00"/>
                </a:solidFill>
                <a:latin typeface="+mn-lt"/>
              </a:rPr>
              <a:t> </a:t>
            </a:r>
            <a:br>
              <a:rPr lang="ru-RU" sz="7200" dirty="0" smtClean="0">
                <a:solidFill>
                  <a:srgbClr val="00FF00"/>
                </a:solidFill>
                <a:latin typeface="+mn-lt"/>
              </a:rPr>
            </a:br>
            <a:endParaRPr lang="ru-RU" sz="7200" dirty="0">
              <a:solidFill>
                <a:srgbClr val="00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1142984"/>
            <a:ext cx="31432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+mn-lt"/>
              </a:rPr>
              <a:t>Я баночка консервная,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+mn-lt"/>
              </a:rPr>
              <a:t>И вот вам мой секрет.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+mn-lt"/>
              </a:rPr>
              <a:t>Все, что во мне- всем нужно.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+mn-lt"/>
              </a:rPr>
              <a:t>Ну, а сама я - нет!</a:t>
            </a:r>
            <a:endParaRPr lang="ru-RU" sz="32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2053" name="Picture 5" descr="C:\Users\User\Desktop\rusted-tins-and-ash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17846" y="-27289340"/>
            <a:ext cx="18288000" cy="12192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64704"/>
            <a:ext cx="5380235" cy="50265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epositphotos_8875692-stock-photo-plastic-bottles-in-recycling-conce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00042"/>
            <a:ext cx="2414242" cy="36462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980728"/>
            <a:ext cx="6624736" cy="515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2986405" indent="-6350">
              <a:lnSpc>
                <a:spcPct val="112000"/>
              </a:lnSpc>
              <a:spcAft>
                <a:spcPts val="75"/>
              </a:spcAft>
            </a:pP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Планета большая погрязла в бутылках,</a:t>
            </a:r>
          </a:p>
          <a:p>
            <a:pPr marL="6350" marR="2986405" indent="-6350">
              <a:lnSpc>
                <a:spcPct val="112000"/>
              </a:lnSpc>
              <a:spcAft>
                <a:spcPts val="75"/>
              </a:spcAft>
            </a:pP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ей не поможет никто. </a:t>
            </a:r>
          </a:p>
          <a:p>
            <a:pPr marL="6350" indent="-6350">
              <a:lnSpc>
                <a:spcPct val="112000"/>
              </a:lnSpc>
              <a:spcAft>
                <a:spcPts val="75"/>
              </a:spcAft>
            </a:pP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Кругом поселились из пластика груды. </a:t>
            </a:r>
          </a:p>
          <a:p>
            <a:pPr marL="6350" marR="1943735" indent="-6350">
              <a:lnSpc>
                <a:spcPct val="112000"/>
              </a:lnSpc>
              <a:spcAft>
                <a:spcPts val="75"/>
              </a:spcAft>
            </a:pP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Огромной планете дышать стало трудно!</a:t>
            </a:r>
          </a:p>
          <a:p>
            <a:pPr marL="6350" indent="-6350">
              <a:lnSpc>
                <a:spcPct val="112000"/>
              </a:lnSpc>
              <a:spcAft>
                <a:spcPts val="75"/>
              </a:spcAft>
            </a:pP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ведь я могла быть чем – </a:t>
            </a: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то,  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indent="-6350">
              <a:lnSpc>
                <a:spcPct val="112000"/>
              </a:lnSpc>
              <a:spcAft>
                <a:spcPts val="75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Тоже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пользу приносить. </a:t>
            </a:r>
          </a:p>
          <a:p>
            <a:pPr marL="6350" indent="-6350">
              <a:lnSpc>
                <a:spcPct val="112000"/>
              </a:lnSpc>
              <a:spcAft>
                <a:spcPts val="75"/>
              </a:spcAft>
            </a:pP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же хочется мне братцы помощь людям подарить. </a:t>
            </a:r>
          </a:p>
          <a:p>
            <a:pPr marL="6350" marR="36830" indent="-6350">
              <a:lnSpc>
                <a:spcPct val="111000"/>
              </a:lnSpc>
              <a:spcAft>
                <a:spcPts val="70"/>
              </a:spcAft>
            </a:pP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 налей в меня водицы,</a:t>
            </a:r>
          </a:p>
          <a:p>
            <a:pPr marL="6350" marR="36830" indent="-6350">
              <a:lnSpc>
                <a:spcPct val="111000"/>
              </a:lnSpc>
              <a:spcAft>
                <a:spcPts val="70"/>
              </a:spcAft>
            </a:pP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Помогу цветам напиться.</a:t>
            </a:r>
            <a:endParaRPr lang="ru-RU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5561</TotalTime>
  <Words>157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Times New Roman</vt:lpstr>
      <vt:lpstr>Wingdings</vt:lpstr>
      <vt:lpstr>Тема Office</vt:lpstr>
      <vt:lpstr>Презентация PowerPoint</vt:lpstr>
      <vt:lpstr>Цель:  развитие творческого потенциала педагогов, их компетентности в сфере экологической грамотности дошкольников, повышение профессионального мастерства. </vt:lpstr>
      <vt:lpstr>   Задачи: 1. Познакомить педагогов с образовательной технологией «экологический геокешинг»  2. Апробировать образовательную технологию в практической деятельности              </vt:lpstr>
      <vt:lpstr>Геокешинг - приключенческая игра с элементами туризма, краеведенья, экологии. Задача, которую решают игроки в геокешинг - поиск тайников. Складывая смысл составляющих слова получается –  «поиск тайника».</vt:lpstr>
      <vt:lpstr>Презентация PowerPoint</vt:lpstr>
      <vt:lpstr>Экологический геокешинг обладает характерными особенностями:   - Наличие команды игроков  - Наличие чётко оговариваемых правил - Игроки – это команда   Итог – неожиданный приз, приятный для всех       </vt:lpstr>
      <vt:lpstr>Экологический геокешинг «Соберем мусор –  спасем наш посёлок»   </vt:lpstr>
      <vt:lpstr>Презентация PowerPoint</vt:lpstr>
      <vt:lpstr>Презентация PowerPoint</vt:lpstr>
      <vt:lpstr>Заклинание     Защищать богатства природы!   Научиться беречь природу! Научить этому наших друзей!    Это наше общее дело!   </vt:lpstr>
      <vt:lpstr>   «Мусор не должен победить!» Мы покупаем кучу пакетов,  На полчаса, чтобы выкинуть где-то.  И, где-то там, на просторах планеты, горы растут.  Вот вам экопакеты!  Позабудем про пакеты.   С эко сумкой хоть на пир. Сохраним мы свой посёлок.    Чистотой спасем весь мир! 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Windows User</cp:lastModifiedBy>
  <cp:revision>199</cp:revision>
  <dcterms:created xsi:type="dcterms:W3CDTF">2013-08-23T08:38:35Z</dcterms:created>
  <dcterms:modified xsi:type="dcterms:W3CDTF">2021-12-01T20:07:58Z</dcterms:modified>
</cp:coreProperties>
</file>