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C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сентябрь</c:v>
                </c:pt>
                <c:pt idx="1">
                  <c:v>май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сентябрь</c:v>
                </c:pt>
                <c:pt idx="1">
                  <c:v>май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949312"/>
        <c:axId val="34405120"/>
      </c:barChart>
      <c:catAx>
        <c:axId val="135949312"/>
        <c:scaling>
          <c:orientation val="minMax"/>
        </c:scaling>
        <c:delete val="0"/>
        <c:axPos val="b"/>
        <c:majorTickMark val="out"/>
        <c:minorTickMark val="none"/>
        <c:tickLblPos val="nextTo"/>
        <c:crossAx val="34405120"/>
        <c:crosses val="autoZero"/>
        <c:auto val="1"/>
        <c:lblAlgn val="ctr"/>
        <c:lblOffset val="100"/>
        <c:noMultiLvlLbl val="0"/>
      </c:catAx>
      <c:valAx>
        <c:axId val="34405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5949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42189C1-6A37-4141-AE37-534CDAF95BC5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7B9C581-AE06-4A10-9FD6-86736673D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2189C1-6A37-4141-AE37-534CDAF95BC5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B9C581-AE06-4A10-9FD6-86736673D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2189C1-6A37-4141-AE37-534CDAF95BC5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B9C581-AE06-4A10-9FD6-86736673D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2189C1-6A37-4141-AE37-534CDAF95BC5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B9C581-AE06-4A10-9FD6-86736673DD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2189C1-6A37-4141-AE37-534CDAF95BC5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B9C581-AE06-4A10-9FD6-86736673DD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2189C1-6A37-4141-AE37-534CDAF95BC5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B9C581-AE06-4A10-9FD6-86736673DD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2189C1-6A37-4141-AE37-534CDAF95BC5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B9C581-AE06-4A10-9FD6-86736673D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2189C1-6A37-4141-AE37-534CDAF95BC5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B9C581-AE06-4A10-9FD6-86736673DD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2189C1-6A37-4141-AE37-534CDAF95BC5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B9C581-AE06-4A10-9FD6-86736673D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42189C1-6A37-4141-AE37-534CDAF95BC5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B9C581-AE06-4A10-9FD6-86736673D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42189C1-6A37-4141-AE37-534CDAF95BC5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7B9C581-AE06-4A10-9FD6-86736673DD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42189C1-6A37-4141-AE37-534CDAF95BC5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7B9C581-AE06-4A10-9FD6-86736673DD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Microsoft_Word_97_-_2003_Document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emf"/><Relationship Id="rId4" Type="http://schemas.openxmlformats.org/officeDocument/2006/relationships/oleObject" Target="../embeddings/Microsoft_Word_97_-_2003_Document1.doc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548680"/>
            <a:ext cx="5904656" cy="1010543"/>
          </a:xfrm>
        </p:spPr>
        <p:txBody>
          <a:bodyPr>
            <a:norm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автономное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дошкольное образовательное учреждение</a:t>
            </a:r>
            <a:br>
              <a:rPr lang="ru-RU" sz="1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детский сад «Солнышко» комбинированного вида</a:t>
            </a:r>
            <a:br>
              <a:rPr lang="ru-RU" sz="1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структурное подразделение детский сад №28</a:t>
            </a:r>
            <a:r>
              <a:rPr lang="ru-RU" sz="1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636912"/>
            <a:ext cx="6400800" cy="17526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Современные формы взаимодействия детского сада с семьями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воспитанников в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условиях ФГОС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Мастерская </a:t>
            </a:r>
            <a:b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«Сказка в гости к нам пришла»</a:t>
            </a:r>
            <a:endParaRPr lang="ru-RU" sz="2400" i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9" name="Рисунок 21" descr="де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533400" cy="733425"/>
          </a:xfrm>
          <a:prstGeom prst="rect">
            <a:avLst/>
          </a:prstGeom>
          <a:noFill/>
        </p:spPr>
      </p:pic>
      <p:pic>
        <p:nvPicPr>
          <p:cNvPr id="22538" name="Рисунок 22" descr="баб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636912"/>
            <a:ext cx="438150" cy="714375"/>
          </a:xfrm>
          <a:prstGeom prst="rect">
            <a:avLst/>
          </a:prstGeom>
          <a:noFill/>
        </p:spPr>
      </p:pic>
      <p:pic>
        <p:nvPicPr>
          <p:cNvPr id="22537" name="Рисунок 18" descr="вол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556792"/>
            <a:ext cx="600075" cy="657225"/>
          </a:xfrm>
          <a:prstGeom prst="rect">
            <a:avLst/>
          </a:prstGeom>
          <a:noFill/>
        </p:spPr>
      </p:pic>
      <p:pic>
        <p:nvPicPr>
          <p:cNvPr id="22536" name="Рисунок 19" descr="медвед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636912"/>
            <a:ext cx="447675" cy="647700"/>
          </a:xfrm>
          <a:prstGeom prst="rect">
            <a:avLst/>
          </a:prstGeom>
          <a:noFill/>
        </p:spPr>
      </p:pic>
      <p:pic>
        <p:nvPicPr>
          <p:cNvPr id="22535" name="Рисунок 20" descr="лис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1268760"/>
            <a:ext cx="514350" cy="647700"/>
          </a:xfrm>
          <a:prstGeom prst="rect">
            <a:avLst/>
          </a:prstGeom>
          <a:noFill/>
        </p:spPr>
      </p:pic>
      <p:pic>
        <p:nvPicPr>
          <p:cNvPr id="22534" name="Picture 6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3789040"/>
            <a:ext cx="2880320" cy="2025774"/>
          </a:xfrm>
          <a:prstGeom prst="rect">
            <a:avLst/>
          </a:prstGeom>
          <a:noFill/>
        </p:spPr>
      </p:pic>
      <p:pic>
        <p:nvPicPr>
          <p:cNvPr id="22533" name="Рисунок 10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3789040"/>
            <a:ext cx="3197349" cy="2006724"/>
          </a:xfrm>
          <a:prstGeom prst="rect">
            <a:avLst/>
          </a:prstGeom>
          <a:noFill/>
        </p:spPr>
      </p:pic>
      <p:pic>
        <p:nvPicPr>
          <p:cNvPr id="22532" name="Рисунок 14" descr="http://www.izdflamingo.ru/netcat_files/351/68/h_cfddec790e559684551ec59dd1efe84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3140968"/>
            <a:ext cx="819150" cy="1057275"/>
          </a:xfrm>
          <a:prstGeom prst="rect">
            <a:avLst/>
          </a:prstGeom>
          <a:noFill/>
        </p:spPr>
      </p:pic>
      <p:pic>
        <p:nvPicPr>
          <p:cNvPr id="22531" name="Рисунок 17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9632" y="2060848"/>
            <a:ext cx="1800200" cy="1706116"/>
          </a:xfrm>
          <a:prstGeom prst="rect">
            <a:avLst/>
          </a:prstGeom>
          <a:noFill/>
        </p:spPr>
      </p:pic>
      <p:pic>
        <p:nvPicPr>
          <p:cNvPr id="22529" name="Рисунок 1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1628800"/>
            <a:ext cx="2974082" cy="2002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Рубрика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« Здоровье ребёнка в ваших руках»</a:t>
            </a:r>
            <a:b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«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Проекты участка»</a:t>
            </a:r>
            <a:endParaRPr lang="ru-RU" sz="2400" dirty="0"/>
          </a:p>
        </p:txBody>
      </p:sp>
      <p:pic>
        <p:nvPicPr>
          <p:cNvPr id="23554" name="Рисунок 1" descr="C:\Documents and Settings\Администратор\Рабочий стол\ГАЗЕТА 2015  2019\Газета 3  2016\ДЛЯ ГАЗЕТЫ ДЕКАБРЬ 2016\Фото для газеты\DSCN2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875682" cy="4941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Рубрика «Говорят дети»</a:t>
            </a:r>
            <a:b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 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«Что такое Новый год?» </a:t>
            </a:r>
            <a:endParaRPr lang="ru-RU" sz="2400" i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1" name="Picture 5" descr="DSCN12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12776"/>
            <a:ext cx="3381915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80" name="Picture 4" descr="DSCN12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064392"/>
            <a:ext cx="3384376" cy="2532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79" name="Picture 3" descr="DSCN12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77072"/>
            <a:ext cx="345638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77" name="Picture 1" descr="DSCN12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9980" y="1412776"/>
            <a:ext cx="3366937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Рубрика «Умная страничка»</a:t>
            </a:r>
            <a:b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2400" i="1" dirty="0" smtClean="0">
                <a:solidFill>
                  <a:schemeClr val="tx1"/>
                </a:solidFill>
                <a:effectLst/>
                <a:latin typeface="Arial" pitchFamily="34" charset="0"/>
                <a:ea typeface="Calibri"/>
                <a:cs typeface="Arial" pitchFamily="34" charset="0"/>
              </a:rPr>
              <a:t>«Найди пять отличий»</a:t>
            </a:r>
            <a:endParaRPr lang="ru-RU" sz="2400" i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88840"/>
            <a:ext cx="6846785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Анкетирование родителей</a:t>
            </a:r>
            <a:b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«Значимость газеты»</a:t>
            </a:r>
            <a:endParaRPr lang="ru-RU" sz="2400" i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Газета «Новости из </a:t>
            </a:r>
            <a:r>
              <a:rPr lang="ru-RU" sz="24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Ромашкино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»</a:t>
            </a:r>
            <a:endParaRPr lang="ru-RU" sz="24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556792"/>
            <a:ext cx="4296926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11560" y="1340768"/>
          <a:ext cx="3848925" cy="5076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" r:id="rId4" imgW="7566620" imgH="9977644" progId="Word.Document.8">
                  <p:embed/>
                </p:oleObj>
              </mc:Choice>
              <mc:Fallback>
                <p:oleObj name="Document" r:id="rId4" imgW="7566620" imgH="9977644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340768"/>
                        <a:ext cx="3848925" cy="50763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932040" y="1340768"/>
          <a:ext cx="3816424" cy="504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7" imgW="7566620" imgH="9977644" progId="Word.Document.8">
                  <p:embed/>
                </p:oleObj>
              </mc:Choice>
              <mc:Fallback>
                <p:oleObj name="Document" r:id="rId7" imgW="7566620" imgH="9977644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1340768"/>
                        <a:ext cx="3816424" cy="5040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11760" y="332656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Arial" pitchFamily="34" charset="0"/>
                <a:cs typeface="Arial" pitchFamily="34" charset="0"/>
              </a:rPr>
              <a:t>Выпуск газеты </a:t>
            </a:r>
          </a:p>
          <a:p>
            <a:pPr algn="ctr"/>
            <a:r>
              <a:rPr lang="ru-RU" altLang="ru-RU" sz="2400" b="1" dirty="0" smtClean="0">
                <a:latin typeface="Arial" pitchFamily="34" charset="0"/>
                <a:cs typeface="Arial" pitchFamily="34" charset="0"/>
              </a:rPr>
              <a:t>«Новости из </a:t>
            </a:r>
            <a:r>
              <a:rPr lang="ru-RU" altLang="ru-RU" sz="2400" b="1" dirty="0" err="1" smtClean="0">
                <a:latin typeface="Arial" pitchFamily="34" charset="0"/>
                <a:cs typeface="Arial" pitchFamily="34" charset="0"/>
              </a:rPr>
              <a:t>Ромашкино</a:t>
            </a:r>
            <a:r>
              <a:rPr lang="ru-RU" altLang="ru-RU" sz="2000" b="1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476672"/>
            <a:ext cx="4104456" cy="50405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Содержание газеты </a:t>
            </a:r>
            <a:endParaRPr lang="ru-RU" sz="24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268760"/>
            <a:ext cx="46085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Развитие читательского интереса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у дошкольников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Рисунок 8" descr="http://im2-tub-ru.yandex.net/i?id=565719052-46-72&amp;n=2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132856"/>
            <a:ext cx="2088232" cy="2232248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483768" y="2287324"/>
            <a:ext cx="4392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1C54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Что делать,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1C54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если ребенку снятся кошмары?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1C54"/>
              </a:solidFill>
              <a:effectLst/>
              <a:latin typeface="Arial" pitchFamily="34" charset="0"/>
            </a:endParaRPr>
          </a:p>
        </p:txBody>
      </p:sp>
      <p:pic>
        <p:nvPicPr>
          <p:cNvPr id="2053" name="Рисунок 24" descr="http://img1i.spoki.tvnet.lv/upload/articles/39/391800/images/Sausmigs-murgs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429000"/>
            <a:ext cx="2258392" cy="1677075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660232" y="1268760"/>
            <a:ext cx="23581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Азбука здоровья</a:t>
            </a:r>
            <a:endParaRPr kumimoji="0" lang="ru-RU" sz="1800" b="1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2276872"/>
            <a:ext cx="1512168" cy="2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56084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Рубрика «Новости детского сада»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Поделки своими руками «Новогодняя ёлочка»</a:t>
            </a:r>
            <a:endParaRPr lang="ru-RU" sz="2400" i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DSCN12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6131880" cy="4608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Рубрика «Профессии нашего города»</a:t>
            </a:r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prstClr val="black"/>
                </a:solidFill>
                <a:effectLst/>
                <a:latin typeface="Arial" pitchFamily="34" charset="0"/>
                <a:cs typeface="Arial" pitchFamily="34" charset="0"/>
              </a:rPr>
              <a:t> Акция по профориентации «Кем быть?». </a:t>
            </a:r>
            <a:endParaRPr lang="ru-RU" i="1" dirty="0">
              <a:effectLst/>
            </a:endParaRPr>
          </a:p>
        </p:txBody>
      </p:sp>
      <p:pic>
        <p:nvPicPr>
          <p:cNvPr id="17410" name="Picture 2" descr="Фото Вол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392708"/>
            <a:ext cx="3888432" cy="5177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«Родительская почта»</a:t>
            </a:r>
            <a:endParaRPr lang="ru-RU" sz="24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P10607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44824"/>
            <a:ext cx="5459195" cy="410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Autofit/>
          </a:bodyPr>
          <a:lstStyle/>
          <a:p>
            <a:pPr marL="46990" marR="46990" indent="457200" algn="ctr">
              <a:spcAft>
                <a:spcPts val="0"/>
              </a:spcAft>
              <a:tabLst>
                <a:tab pos="701802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Рубрика 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«Вы спрашивали»</a:t>
            </a:r>
            <a:b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tx1"/>
                </a:solidFill>
                <a:effectLst/>
                <a:latin typeface="Arial"/>
                <a:ea typeface="Times New Roman"/>
              </a:rPr>
              <a:t>«Какие игры  лучше всего покупать детям?»</a:t>
            </a:r>
            <a:endParaRPr lang="ru-RU" sz="2400" i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Сидор К и С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943667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696744" cy="6480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Умелые руки наших родителей!</a:t>
            </a:r>
            <a:endParaRPr lang="ru-RU" sz="24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18042" y="3154680"/>
          <a:ext cx="4907915" cy="548640"/>
        </p:xfrm>
        <a:graphic>
          <a:graphicData uri="http://schemas.openxmlformats.org/drawingml/2006/table">
            <a:tbl>
              <a:tblPr/>
              <a:tblGrid>
                <a:gridCol w="2453640"/>
                <a:gridCol w="245427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2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0486" name="Picture 6" descr="DSCN1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861048"/>
            <a:ext cx="1944216" cy="1656184"/>
          </a:xfrm>
          <a:prstGeom prst="rect">
            <a:avLst/>
          </a:prstGeom>
          <a:noFill/>
        </p:spPr>
      </p:pic>
      <p:pic>
        <p:nvPicPr>
          <p:cNvPr id="20485" name="Picture 5" descr="DSCN1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717032"/>
            <a:ext cx="1800200" cy="2444308"/>
          </a:xfrm>
          <a:prstGeom prst="rect">
            <a:avLst/>
          </a:prstGeom>
          <a:noFill/>
        </p:spPr>
      </p:pic>
      <p:pic>
        <p:nvPicPr>
          <p:cNvPr id="20484" name="Picture 4" descr="DSCN10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772816"/>
            <a:ext cx="2016224" cy="1584176"/>
          </a:xfrm>
          <a:prstGeom prst="rect">
            <a:avLst/>
          </a:prstGeom>
          <a:noFill/>
        </p:spPr>
      </p:pic>
      <p:pic>
        <p:nvPicPr>
          <p:cNvPr id="20483" name="Picture 3" descr="DSCN10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861048"/>
            <a:ext cx="1872208" cy="1656184"/>
          </a:xfrm>
          <a:prstGeom prst="rect">
            <a:avLst/>
          </a:prstGeom>
          <a:noFill/>
        </p:spPr>
      </p:pic>
      <p:pic>
        <p:nvPicPr>
          <p:cNvPr id="20482" name="Picture 2" descr="DSCN106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772816"/>
            <a:ext cx="1944216" cy="1603317"/>
          </a:xfrm>
          <a:prstGeom prst="rect">
            <a:avLst/>
          </a:prstGeom>
          <a:noFill/>
        </p:spPr>
      </p:pic>
      <p:pic>
        <p:nvPicPr>
          <p:cNvPr id="20481" name="Picture 1" descr="DSCN107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1772816"/>
            <a:ext cx="1888232" cy="1555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Рубрика «Новости группы»</a:t>
            </a:r>
            <a:br>
              <a:rPr lang="ru-RU" sz="27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700" i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Конкурс творческих работ «Разгуляй - Святки»</a:t>
            </a:r>
            <a:endParaRPr lang="ru-RU" i="1" dirty="0"/>
          </a:p>
        </p:txBody>
      </p:sp>
      <p:pic>
        <p:nvPicPr>
          <p:cNvPr id="21507" name="Рисунок 8" descr="C:\Documents and Settings\Администратор\Рабочий стол\ГАЗЕТА 2015  2019\Газета 3  2016\ДЛЯ ГАЗЕТЫ ДЕКАБРЬ 2016\Фото для газеты\DSCN2373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396044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6" descr="C:\Documents and Settings\Администратор\Рабочий стол\ГАЗЕТА 2015  2019\Газета 3  2016\ДЛЯ ГАЗЕТЫ ДЕКАБРЬ 2016\Фото для газеты\DSCN2346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060848"/>
            <a:ext cx="403244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411</TotalTime>
  <Words>100</Words>
  <Application>Microsoft Office PowerPoint</Application>
  <PresentationFormat>Экран (4:3)</PresentationFormat>
  <Paragraphs>22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Открытая</vt:lpstr>
      <vt:lpstr>Document</vt:lpstr>
      <vt:lpstr>Муниципальное автономное дошкольное образовательное учреждение детский сад «Солнышко» комбинированного вида структурное подразделение детский сад №28  </vt:lpstr>
      <vt:lpstr>Презентация PowerPoint</vt:lpstr>
      <vt:lpstr>Содержание газеты </vt:lpstr>
      <vt:lpstr>Рубрика «Новости детского сада» Поделки своими руками «Новогодняя ёлочка»</vt:lpstr>
      <vt:lpstr>Рубрика «Профессии нашего города»  Акция по профориентации «Кем быть?». </vt:lpstr>
      <vt:lpstr>«Родительская почта»</vt:lpstr>
      <vt:lpstr>Рубрика «Вы спрашивали» «Какие игры  лучше всего покупать детям?»</vt:lpstr>
      <vt:lpstr>Умелые руки наших родителей!</vt:lpstr>
      <vt:lpstr>Рубрика «Новости группы» Конкурс творческих работ «Разгуляй - Святки»</vt:lpstr>
      <vt:lpstr>Мастерская  «Сказка в гости к нам пришла»</vt:lpstr>
      <vt:lpstr>Рубрика « Здоровье ребёнка в ваших руках» «Проекты участка»</vt:lpstr>
      <vt:lpstr>Рубрика «Говорят дети»   «Что такое Новый год?» </vt:lpstr>
      <vt:lpstr>Рубрика «Умная страничка» «Найди пять отличий»</vt:lpstr>
      <vt:lpstr>Анкетирование родителей «Значимость газеты»</vt:lpstr>
      <vt:lpstr>Газета «Новости из Ромашкино»</vt:lpstr>
    </vt:vector>
  </TitlesOfParts>
  <Company>House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«Солнышко» комбинированного вида структурное подразделение детский сад №28  </dc:title>
  <dc:creator>YURA</dc:creator>
  <cp:lastModifiedBy>Acer</cp:lastModifiedBy>
  <cp:revision>36</cp:revision>
  <dcterms:created xsi:type="dcterms:W3CDTF">2017-06-05T19:12:18Z</dcterms:created>
  <dcterms:modified xsi:type="dcterms:W3CDTF">2022-03-24T07:15:56Z</dcterms:modified>
</cp:coreProperties>
</file>