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78" r:id="rId4"/>
    <p:sldId id="257" r:id="rId5"/>
    <p:sldId id="260" r:id="rId6"/>
    <p:sldId id="277" r:id="rId7"/>
    <p:sldId id="261" r:id="rId8"/>
    <p:sldId id="262" r:id="rId9"/>
    <p:sldId id="276" r:id="rId10"/>
    <p:sldId id="263" r:id="rId11"/>
    <p:sldId id="264" r:id="rId12"/>
    <p:sldId id="265" r:id="rId13"/>
    <p:sldId id="274" r:id="rId14"/>
    <p:sldId id="266" r:id="rId15"/>
    <p:sldId id="267" r:id="rId16"/>
    <p:sldId id="275" r:id="rId17"/>
    <p:sldId id="271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48" d="100"/>
          <a:sy n="48" d="100"/>
        </p:scale>
        <p:origin x="259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56871-2401-47C7-95EB-298459E305DC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72E0A-0874-4C94-BF99-318C1D48AE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41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72E0A-0874-4C94-BF99-318C1D48AE5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31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38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81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25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31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25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68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587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55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66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18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96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29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12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90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43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88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98B3-CC39-41B0-AA8C-71D545D18590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F936A9-5E1C-41BB-9568-A7087BAAB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67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8519B-4399-4C1F-B03E-0001B6F2C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837" y="0"/>
            <a:ext cx="7686503" cy="3351213"/>
          </a:xfrm>
        </p:spPr>
        <p:txBody>
          <a:bodyPr>
            <a:normAutofit/>
          </a:bodyPr>
          <a:lstStyle/>
          <a:p>
            <a:br>
              <a:rPr lang="ru-RU" sz="4000" dirty="0"/>
            </a:br>
            <a:r>
              <a:rPr lang="ru-RU" sz="4000" dirty="0"/>
              <a:t>Социоигровая технология как средство развития дошкольников в условиях ФГОС ДО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5D5B5F-E794-48DE-9D9F-F09F4925C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076" y="3895724"/>
            <a:ext cx="5386386" cy="2276475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dirty="0"/>
          </a:p>
          <a:p>
            <a:pPr algn="l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Подготовила:</a:t>
            </a:r>
          </a:p>
          <a:p>
            <a:pPr marL="985838" algn="l">
              <a:lnSpc>
                <a:spcPct val="120000"/>
              </a:lnSpc>
            </a:pP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№ 315 </a:t>
            </a:r>
          </a:p>
          <a:p>
            <a:pPr marL="985838" algn="l">
              <a:lnSpc>
                <a:spcPct val="120000"/>
              </a:lnSpc>
            </a:pP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Ново-Савиновского района г. Казани</a:t>
            </a:r>
          </a:p>
          <a:p>
            <a:pPr marL="985838" algn="l">
              <a:lnSpc>
                <a:spcPct val="120000"/>
              </a:lnSpc>
            </a:pP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Сатдыкова </a:t>
            </a:r>
            <a:r>
              <a:rPr lang="ru-RU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Вэсиля</a:t>
            </a: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Равиловна</a:t>
            </a:r>
            <a:endParaRPr lang="ru-RU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5838" algn="l">
              <a:lnSpc>
                <a:spcPct val="120000"/>
              </a:lnSpc>
            </a:pP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pPr marL="985838" algn="l">
              <a:lnSpc>
                <a:spcPct val="120000"/>
              </a:lnSpc>
            </a:pPr>
            <a:r>
              <a:rPr lang="ru-RU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Галеева</a:t>
            </a:r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Альбина </a:t>
            </a:r>
            <a:r>
              <a:rPr lang="ru-RU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Фаритовна</a:t>
            </a:r>
            <a:endParaRPr lang="ru-RU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77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7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4CC6D-9FA4-4A99-83B1-303B091E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71112"/>
            <a:ext cx="7761717" cy="595090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br>
              <a:rPr lang="ru-RU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ru-RU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ru-RU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                      </a:t>
            </a:r>
            <a:r>
              <a:rPr lang="en-US" sz="3200" b="1" u="sng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Как выйти из ситуации?</a:t>
            </a:r>
            <a:br>
              <a:rPr lang="ru-RU" sz="3200" b="1" u="sng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br>
              <a:rPr lang="en-US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ебята, встаньте парами, с кем вам удобнее </a:t>
            </a:r>
            <a:r>
              <a: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работать. Повернитесь друг к другу, </a:t>
            </a:r>
            <a:br>
              <a: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в глаза друг другу, а теперь </a:t>
            </a:r>
            <a:r>
              <a: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договоритесь, кто из вас будет играть роль  </a:t>
            </a:r>
            <a:br>
              <a: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Солнца,</a:t>
            </a:r>
            <a:r>
              <a: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кто-Ветр</a:t>
            </a:r>
            <a:r>
              <a: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b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ru-RU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Удивительно, у детей получается </a:t>
            </a: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договариваться без воспитателя.</a:t>
            </a:r>
            <a:b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Определились кто будет солнечным </a:t>
            </a:r>
            <a:br>
              <a:rPr lang="ru-RU" sz="2800" b="1" kern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kern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зайчиком, а кто ветром. </a:t>
            </a:r>
            <a:br>
              <a:rPr lang="ru-RU" sz="2800" b="1" kern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kern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 заняли свои места.</a:t>
            </a:r>
            <a:br>
              <a:rPr lang="en-US" sz="2800" b="1" kern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66" y="73834"/>
            <a:ext cx="4496031" cy="3372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07" y="3445857"/>
            <a:ext cx="4497918" cy="3373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937931" y="73834"/>
            <a:ext cx="943341" cy="102873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7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55F2696D-A668-4A22-ABFA-ED9AAA820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r="6453" b="9093"/>
          <a:stretch/>
        </p:blipFill>
        <p:spPr bwMode="auto">
          <a:xfrm>
            <a:off x="3176" y="1511090"/>
            <a:ext cx="4203064" cy="5342898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101FC-945F-4D07-8024-6ED5EAD76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809" y="1381255"/>
            <a:ext cx="7485915" cy="478631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в группе нет спальни, и дети спят там же где играют и едят.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помещение маленькое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столы 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занимают много места, то в группе на проведение подвижных игр почти не остается места.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расставлять детишек так, чтобы во время физминутки они не поранились о столы, не задели друг друга и т.д.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отнимает время, дети теряют интерес к деятельности, задевают друг друга, обижаются.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       </a:t>
            </a:r>
            <a:r>
              <a:rPr lang="en-US" sz="3200" b="1" u="sng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32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делать в этом случае?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500" y="180926"/>
            <a:ext cx="8228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 сожалению,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сегодня не все детские  сады соответствуют современным требованиям.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565465" y="5269706"/>
            <a:ext cx="928688" cy="11572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8132E-AEAE-4E2C-AEEE-B23612A0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6" y="180974"/>
            <a:ext cx="10358439" cy="26908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деятельность:</a:t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«Морские обитатели»</a:t>
            </a:r>
            <a:br>
              <a:rPr lang="en-US" sz="27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Стараемся  физминуткой не разбивать деятельность.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условия для исследования жизни морских обитателей.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Превращаемся в морских рыбок, ведь нам надо понять, как они плавают в морских глубинах. На морском дне много подводных камней, кораллов, затонувших кораблей. Маленьким рыбкам предлагаем найти себе укромный уголок на морском дне и поплавать там, не задевая плавничками камни, корпуса кораблей и другие предметы(т.е. столы, стулья и др.) 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еще надо постараться не задеть плавничками других рыбок, чтобы не поранить их.</a:t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5214938" y="1671639"/>
            <a:ext cx="457200" cy="385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214938" y="2486025"/>
            <a:ext cx="457200" cy="385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214938" y="4610101"/>
            <a:ext cx="457200" cy="385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86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7"/>
          <a:stretch/>
        </p:blipFill>
        <p:spPr>
          <a:xfrm>
            <a:off x="942975" y="402084"/>
            <a:ext cx="4444489" cy="5001866"/>
          </a:xfrm>
          <a:prstGeom prst="rect">
            <a:avLst/>
          </a:prstGeom>
          <a:ln w="2286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39" y="1330771"/>
            <a:ext cx="3931109" cy="5241479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4346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22D21-B42E-4DAF-923E-0D28EE6A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так, что дети не слушают своих сверстников, когда те отвечают на вопросы или пересказывают текст сказки. </a:t>
            </a:r>
            <a:br>
              <a:rPr lang="ru-RU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u="sng" dirty="0">
                <a:solidFill>
                  <a:schemeClr val="tx1"/>
                </a:solidFill>
              </a:rPr>
              <a:t>Что делать в этом случае?</a:t>
            </a: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1285875" y="2800350"/>
            <a:ext cx="1085850" cy="132873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9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1" name="Group 7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0E2A5-8CE5-4AA5-BFE4-9478F990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579" y="1135966"/>
            <a:ext cx="9252146" cy="471365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br>
              <a:rPr lang="ru-RU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b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-Ребята, встанем в круг и вспомним сказку еще раз. </a:t>
            </a:r>
            <a:br>
              <a: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олько сделаем необычным способом.</a:t>
            </a:r>
            <a:br>
              <a: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задаю вопрос, кто-то из вас отвечает, а остальные слушают, правильно ответил или нет.</a:t>
            </a:r>
            <a:r>
              <a: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правильно, то как будем реагировать?</a:t>
            </a:r>
            <a:b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b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-Похлопаем в ладоши.</a:t>
            </a:r>
            <a:b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</a:t>
            </a:r>
            <a:b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 если неправильно?</a:t>
            </a:r>
            <a:b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b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Будем топать ногами.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3901" y="304969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Нужно создать такие условия, чтобы детям пришлось как-то реагировать на рассказ или ответ своего сверстника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5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57161"/>
            <a:ext cx="4857750" cy="3643313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1" y="2621755"/>
            <a:ext cx="5153025" cy="3864769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309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4" y="196851"/>
            <a:ext cx="8866716" cy="13208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Рекомендации педагогам, использующим социоигровую технологию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7651"/>
            <a:ext cx="10252604" cy="401161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готовы к собственным промахам.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«разжевывайте» смысл задания.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внимания на интересные неожиданности.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видеть в детских ответах ценные подсказки.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Умейте порадоваться шуму.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не столько учить и поучать, сколько слушать своих детей.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видеть перед собой не единственную  цель, а множество возможных.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14313" y="196851"/>
            <a:ext cx="814387" cy="803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27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.ytimg.com/vi/V1p-WtI7oCA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067" y="1460500"/>
            <a:ext cx="7653866" cy="430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529E2-4995-42B5-A3A9-919DAC78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89" y="649644"/>
            <a:ext cx="9191367" cy="17145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ru-RU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дагогу не всегда удается организовать </a:t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между детьми</a:t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одергивать детей, делать им замечания, ограничивать  свободу их передвижения и инициативу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257A8D-56D4-46EC-B044-B52982A45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792" y="3035127"/>
            <a:ext cx="8518113" cy="283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9568" y="-142166"/>
            <a:ext cx="902407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6000" dirty="0">
                <a:solidFill>
                  <a:schemeClr val="accent5"/>
                </a:solidFill>
                <a:latin typeface="Times New Roman" panose="02020603050405020304" pitchFamily="18" charset="0"/>
              </a:rPr>
              <a:t>социоигровая технология </a:t>
            </a:r>
          </a:p>
          <a:p>
            <a:pPr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развивает ребенка в игровом общении со сверстниками, подразумевая свободу действий, выбора, мыслей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ориентирует педагога на поиск способов такого общения с детьми, при котором принуждение уступает место увлеченности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695" y="4241899"/>
            <a:ext cx="921895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«Надо не учить, а налаживать ситуацию, когда их участникам хочется доверять и друг  другу, и своему собственном опыту, в результате чего происходит эффект добровольного обучения, тренировки и научения» 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(В.М. Букатов)</a:t>
            </a:r>
          </a:p>
        </p:txBody>
      </p:sp>
    </p:spTree>
    <p:extLst>
      <p:ext uri="{BB962C8B-B14F-4D97-AF65-F5344CB8AC3E}">
        <p14:creationId xmlns:p14="http://schemas.microsoft.com/office/powerpoint/2010/main" val="83171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CFF54-F9B0-472B-970F-80BD105C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31" y="244321"/>
            <a:ext cx="9785800" cy="4654858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социоигровой технологии</a:t>
            </a:r>
            <a:r>
              <a:rPr lang="ru-RU" b="1" i="1" dirty="0">
                <a:solidFill>
                  <a:schemeClr val="accent5"/>
                </a:solidFill>
              </a:rPr>
              <a:t> </a:t>
            </a:r>
            <a:br>
              <a:rPr lang="ru-RU" b="1" i="1" dirty="0"/>
            </a:br>
            <a:br>
              <a:rPr lang="ru-RU" b="1" i="1" dirty="0"/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самостоятельной деятельности детей, кoторой  ребенок хочет заниматься и в которой он делает, слушает, смотрит  и говорит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9E0BBD-9447-4491-8AFD-B7136D08E51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3249274" y="2571750"/>
            <a:ext cx="2628899" cy="34696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66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C2C49-DAB2-4A41-BCC5-6305B148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50672"/>
          </a:xfrm>
        </p:spPr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Как исправить ситуацию?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4189855" y="1214437"/>
            <a:ext cx="1571625" cy="144303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0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361" y="627401"/>
            <a:ext cx="1082516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меньше мы управляем детьми, </a:t>
            </a:r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более активную позицию они занимают в жизни.</a:t>
            </a:r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хотите , чтобы ваши дети легко общались между собой, согласованно работали в группе и достойно разрешали конфликтные ситуации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</a:t>
            </a:r>
            <a:b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ОБЩЕНИЯ</a:t>
            </a:r>
            <a:b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6A3F02-903F-4915-A273-1398EDF3C2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1888" y="4921835"/>
            <a:ext cx="3429000" cy="2093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83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7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31D3D-7805-452D-A8BC-2893D635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2707054"/>
            <a:ext cx="8760845" cy="2959100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ru-RU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</a:t>
            </a:r>
            <a:br>
              <a:rPr lang="ru-RU" sz="3200" b="1" kern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b="1" kern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ОБЩЕНИЯ</a:t>
            </a:r>
            <a:br>
              <a:rPr lang="ru-RU" b="1" kern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Е.Е. Шулешко, А.П.Ершова, В.М. Букатов)</a:t>
            </a:r>
            <a:br>
              <a: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унижайте ребенка, не оскорбляйте его;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умейте найти ошибку и имейте смелость признать ее;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будьте взаимно вежливыми, терпимыми и сдержанными;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относитесь к неудаче как к очередному опыту в познании;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поддержите, помогите подняться и победить;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задувая чужую свечу, мы не желаем свою ярче;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возносите себя над другими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возносите ближнего;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фантазеры: не верьте им на слово, но не оставляйте без внимания их проблему.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2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9F551-8B81-4640-AF05-FC41462F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177" y="198967"/>
            <a:ext cx="978693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 и </a:t>
            </a: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ольклора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«Сила добра в сказке К.Д. Ушинского «Ветер и солнце»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62E83E-3398-46ED-AA27-391B63E7C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969" y="1151604"/>
            <a:ext cx="5672580" cy="386712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чтения сказки  К.Д.Ушинского  «Ветер и солнце» решила обыграть сказку по ролям, но как обычно возникает в таких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итуациях проблема договориться, кто будет играть роль Ветра, а кто Солнца.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2020" y="1326214"/>
            <a:ext cx="3891094" cy="3443571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90769" y="5178270"/>
            <a:ext cx="8720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тянут  руки и обращаются к воспитателю: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«Можно я буду Солнцем?... А я Ветром…»</a:t>
            </a:r>
          </a:p>
        </p:txBody>
      </p:sp>
    </p:spTree>
    <p:extLst>
      <p:ext uri="{BB962C8B-B14F-4D97-AF65-F5344CB8AC3E}">
        <p14:creationId xmlns:p14="http://schemas.microsoft.com/office/powerpoint/2010/main" val="409771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/>
          <a:srcRect l="4959" t="1" b="1560"/>
          <a:stretch/>
        </p:blipFill>
        <p:spPr>
          <a:xfrm>
            <a:off x="5100639" y="3286126"/>
            <a:ext cx="5543550" cy="3332665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22" y="185738"/>
            <a:ext cx="5332616" cy="3795428"/>
          </a:xfrm>
          <a:prstGeom prst="rect">
            <a:avLst/>
          </a:prstGeom>
          <a:ln w="1905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0500159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844</TotalTime>
  <Words>951</Words>
  <Application>Microsoft Office PowerPoint</Application>
  <PresentationFormat>Широкоэкранный</PresentationFormat>
  <Paragraphs>50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 Социоигровая технология как средство развития дошкольников в условиях ФГОС ДО</vt:lpstr>
      <vt:lpstr>      Педагогу не всегда удается организовать  взаимодействие между детьми  Приходится одергивать детей, делать им замечания, ограничивать  свободу их передвижения и инициативу</vt:lpstr>
      <vt:lpstr>Презентация PowerPoint</vt:lpstr>
      <vt:lpstr> Основная идея социоигровой технологии   организация самостоятельной деятельности детей, кoторой  ребенок хочет заниматься и в которой он делает, слушает, смотрит  и говорит</vt:lpstr>
      <vt:lpstr>    Как исправить ситуацию? </vt:lpstr>
      <vt:lpstr>Презентация PowerPoint</vt:lpstr>
      <vt:lpstr>                                  соблюдайте                       ЗАКОНЫ ОБЩЕНИЯ             (Е.Е. Шулешко, А.П.Ершова, В.М. Букатов)  - не унижайте ребенка, не оскорбляйте его; - умейте найти ошибку и имейте смелость признать ее; - будьте взаимно вежливыми, терпимыми и сдержанными; - относитесь к неудаче как к очередному опыту в познании;  - поддержите, помогите подняться и победить; - задувая чужую свечу, мы не желаем свою ярче; - не возносите себя над другими, возносите ближнего; - дети фантазеры: не верьте им на слово, но не оставляйте без внимания их проблему. </vt:lpstr>
      <vt:lpstr>Восприятие художественной литературы и фольклора «Сила добра в сказке К.Д. Ушинского «Ветер и солнце»</vt:lpstr>
      <vt:lpstr>Презентация PowerPoint</vt:lpstr>
      <vt:lpstr>                                         Как выйти из ситуации?    -Ребята, встаньте парами, с кем вам удобнее           работать. Повернитесь друг к другу,     посмотрите в глаза друг другу, а теперь        договоритесь, кто из вас будет играть роль      Солнца, а кто-Ветра.       Удивительно, у детей получается                  договариваться без воспитателя.  Определились кто будет солнечным  зайчиком, а кто ветром.  И все заняли свои места.  </vt:lpstr>
      <vt:lpstr> Иногда в группе нет спальни, и дети спят там же где играют и едят.  Если помещение маленькое, столы и кроватки занимают много места, то в группе на проведение подвижных игр почти не остается места.  Приходится расставлять детишек так, чтобы во время физминутки они не поранились о столы, не задели друг друга и т.д.  Это отнимает время, дети теряют интерес к деятельности, задевают друг друга, обижаются.            Что делать в этом случае?</vt:lpstr>
      <vt:lpstr>Познавательно-исследовательская деятельность: «Морские обитатели»   Стараемся  физминуткой не разбивать деятельность.  Создаем условия для исследования жизни морских обитателей.   Превращаемся в морских рыбок, ведь нам надо понять, как они плавают в морских глубинах. На морском дне много подводных камней, кораллов, затонувших кораблей. Маленьким рыбкам предлагаем найти себе укромный уголок на морском дне и поплавать там, не задевая плавничками камни, корпуса кораблей и другие предметы(т.е. столы, стулья и др.)   А еще надо постараться не задеть плавничками других рыбок, чтобы не поранить их.   </vt:lpstr>
      <vt:lpstr>Презентация PowerPoint</vt:lpstr>
      <vt:lpstr>Бывает так, что дети не слушают своих сверстников, когда те отвечают на вопросы или пересказывают текст сказки.                   Что делать в этом случае?</vt:lpstr>
      <vt:lpstr> Например: -Ребята, встанем в круг и вспомним сказку еще раз.  -Только сделаем необычным способом. -Я задаю вопрос, кто-то из вас отвечает, а остальные слушают, правильно ответил или нет.  -Если правильно, то как будем реагировать? Дети: -Похлопаем в ладоши. Педагог: -А если неправильно? Дети: - Будем топать ногами.</vt:lpstr>
      <vt:lpstr>Презентация PowerPoint</vt:lpstr>
      <vt:lpstr>      Рекомендации педагогам, использующим социоигровую технологию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применение социогровых технологий в развитии коммуникативных навыков дошкольников</dc:title>
  <dc:creator>lesataz@outlook.com</dc:creator>
  <cp:lastModifiedBy>Сатдыкова Лейсан Наилевна</cp:lastModifiedBy>
  <cp:revision>44</cp:revision>
  <dcterms:created xsi:type="dcterms:W3CDTF">2022-01-16T18:38:00Z</dcterms:created>
  <dcterms:modified xsi:type="dcterms:W3CDTF">2022-03-27T08:25:47Z</dcterms:modified>
</cp:coreProperties>
</file>