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5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еймификация в образовательном процессе детского сада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572140"/>
            <a:ext cx="3940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Деркач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Зинаида Михайловна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№15 «Светлячок»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еймификация — исследования и формы развития мышления с помощью и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8" y="714356"/>
            <a:ext cx="8882092" cy="52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f3.ppt-online.org/files3/slide/b/bwBtKe8FRc7jEQsZuPr4NJ23lxphDVTUYkf6qI/slide-2.jpg"/>
          <p:cNvPicPr>
            <a:picLocks noChangeAspect="1" noChangeArrowheads="1"/>
          </p:cNvPicPr>
          <p:nvPr/>
        </p:nvPicPr>
        <p:blipFill>
          <a:blip r:embed="rId2" cstate="print"/>
          <a:srcRect r="87500"/>
          <a:stretch>
            <a:fillRect/>
          </a:stretch>
        </p:blipFill>
        <p:spPr bwMode="auto">
          <a:xfrm>
            <a:off x="0" y="0"/>
            <a:ext cx="1142976" cy="68490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1538" y="214290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Образовательная технология 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игроизация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игрофикация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представляет собой использование подходов, характерных для компьютерных игр, «игрового мышления» в неигровом пространстве с целью повышения эффективности обучения, мотивации обучающихся, повышения вовлечённости в образовательный процесс, формирования устойчивого интереса к решению прикладных задач.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14311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способ вовлечения детей в образовательную деятельность посредством внедрения игровых форм в обучение.</a:t>
            </a:r>
          </a:p>
        </p:txBody>
      </p:sp>
      <p:pic>
        <p:nvPicPr>
          <p:cNvPr id="2050" name="Picture 2" descr="Teachtech. Геймификация: принципы, элементы, применение. Часть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000100" y="2468956"/>
            <a:ext cx="8143900" cy="4389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3.ppt-online.org/files3/slide/b/bwBtKe8FRc7jEQsZuPr4NJ23lxphDVTUYkf6qI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3.ppt-online.org/files3/slide/b/bwBtKe8FRc7jEQsZuPr4NJ23lxphDVTUYkf6qI/slide-3.jpg"/>
          <p:cNvPicPr>
            <a:picLocks noChangeAspect="1" noChangeArrowheads="1"/>
          </p:cNvPicPr>
          <p:nvPr/>
        </p:nvPicPr>
        <p:blipFill>
          <a:blip r:embed="rId2" cstate="print"/>
          <a:srcRect b="71875"/>
          <a:stretch>
            <a:fillRect/>
          </a:stretch>
        </p:blipFill>
        <p:spPr bwMode="auto">
          <a:xfrm>
            <a:off x="-11921" y="1"/>
            <a:ext cx="9155922" cy="192880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8100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cf3.ppt-online.org/files3/slide/b/bwBtKe8FRc7jEQsZuPr4NJ23lxphDVTUYkf6qI/slide-2.jpg"/>
          <p:cNvPicPr>
            <a:picLocks noChangeAspect="1" noChangeArrowheads="1"/>
          </p:cNvPicPr>
          <p:nvPr/>
        </p:nvPicPr>
        <p:blipFill>
          <a:blip r:embed="rId4" cstate="print"/>
          <a:srcRect r="87500"/>
          <a:stretch>
            <a:fillRect/>
          </a:stretch>
        </p:blipFill>
        <p:spPr bwMode="auto">
          <a:xfrm>
            <a:off x="0" y="0"/>
            <a:ext cx="1142976" cy="6849070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143116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слайда в презентации - 8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Геймификация в образовани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" t="9373" r="2343" b="4186"/>
          <a:stretch>
            <a:fillRect/>
          </a:stretch>
        </p:blipFill>
        <p:spPr bwMode="auto">
          <a:xfrm>
            <a:off x="0" y="642918"/>
            <a:ext cx="8786874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57166"/>
            <a:ext cx="452880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Segoe Print" pitchFamily="2" charset="0"/>
              </a:rPr>
              <a:t>Цели </a:t>
            </a:r>
            <a:r>
              <a:rPr lang="ru-RU" sz="3200" b="1" dirty="0" err="1" smtClean="0">
                <a:latin typeface="Segoe Print" pitchFamily="2" charset="0"/>
              </a:rPr>
              <a:t>геймификации</a:t>
            </a:r>
            <a:endParaRPr lang="ru-RU" sz="32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Фон для слайда в презентации - 8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1334334">
            <a:off x="4500562" y="928670"/>
            <a:ext cx="428628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обучение сделать весёлым (исподволь включать игровые моменты, которые поддерживают цели обучения);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06348">
            <a:off x="523534" y="3433468"/>
            <a:ext cx="3341462" cy="677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применять награждение за достижения;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 rot="21154897">
            <a:off x="3601406" y="4685849"/>
            <a:ext cx="291191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превращать идеи в материальные объекты;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290"/>
            <a:ext cx="433323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Принципы </a:t>
            </a:r>
            <a:r>
              <a:rPr lang="ru-RU" sz="2400" b="1" dirty="0" err="1" smtClean="0">
                <a:latin typeface="Segoe Print" pitchFamily="2" charset="0"/>
                <a:cs typeface="Times New Roman" pitchFamily="18" charset="0"/>
              </a:rPr>
              <a:t>геймификации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: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317772">
            <a:off x="378345" y="4270432"/>
            <a:ext cx="2851800" cy="21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6856">
            <a:off x="846803" y="1011560"/>
            <a:ext cx="2739251" cy="20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C:\Users\Зина\Desktop\фото\20180419_11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6961">
            <a:off x="4038624" y="2141367"/>
            <a:ext cx="3175022" cy="1785950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 r="9375" b="6250"/>
          <a:stretch>
            <a:fillRect/>
          </a:stretch>
        </p:blipFill>
        <p:spPr bwMode="auto">
          <a:xfrm>
            <a:off x="6858016" y="3786190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Фон для слайда в презентации - 8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57166"/>
            <a:ext cx="41434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планировать уровень сложности;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 rot="21345818">
            <a:off x="5400226" y="2707689"/>
            <a:ext cx="37147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использовать ролевые игры; -организовывать ситуации соперничества;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0281991">
            <a:off x="618100" y="3902168"/>
            <a:ext cx="347293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сделать обучение ситуативным (моделирование реальных объектов).</a:t>
            </a:r>
            <a:endParaRPr lang="ru-RU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7207">
            <a:off x="5899696" y="351692"/>
            <a:ext cx="2802585" cy="210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r="4802"/>
          <a:stretch>
            <a:fillRect/>
          </a:stretch>
        </p:blipFill>
        <p:spPr bwMode="auto">
          <a:xfrm rot="5400000">
            <a:off x="-72057" y="1215009"/>
            <a:ext cx="2699192" cy="212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44237" y="4223781"/>
            <a:ext cx="2738726" cy="20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76593">
            <a:off x="2486334" y="965350"/>
            <a:ext cx="2741396" cy="20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240171">
            <a:off x="3524242" y="4357694"/>
            <a:ext cx="2976551" cy="223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слайда в презентации - 89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5070" t="4502" r="21408"/>
          <a:stretch>
            <a:fillRect/>
          </a:stretch>
        </p:blipFill>
        <p:spPr bwMode="auto">
          <a:xfrm rot="20180735">
            <a:off x="289176" y="413361"/>
            <a:ext cx="3023633" cy="221162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0751">
            <a:off x="5963295" y="370939"/>
            <a:ext cx="2928926" cy="219669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C:\Users\Зина\Desktop\фото\20170811_100428.jpg"/>
          <p:cNvPicPr>
            <a:picLocks noChangeAspect="1" noChangeArrowheads="1"/>
          </p:cNvPicPr>
          <p:nvPr/>
        </p:nvPicPr>
        <p:blipFill>
          <a:blip r:embed="rId5" cstate="print"/>
          <a:srcRect l="8930" r="7354"/>
          <a:stretch>
            <a:fillRect/>
          </a:stretch>
        </p:blipFill>
        <p:spPr bwMode="auto">
          <a:xfrm rot="21280698">
            <a:off x="2736460" y="2001860"/>
            <a:ext cx="3216324" cy="2161083"/>
          </a:xfrm>
          <a:prstGeom prst="snip2Diag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28538"/>
            <a:ext cx="2357454" cy="3143271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6882" y="4071942"/>
            <a:ext cx="3395052" cy="2546289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Однако в дошкольном возрасте необходимо помнить о том, что чрезмерное увлечение виртуальной реальностью может нанести ущерб психофизическому развитию личности.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cf3.ppt-online.org/files3/slide/b/bwBtKe8FRc7jEQsZuPr4NJ23lxphDVTUYkf6qI/slide-2.jpg"/>
          <p:cNvPicPr>
            <a:picLocks noChangeAspect="1" noChangeArrowheads="1"/>
          </p:cNvPicPr>
          <p:nvPr/>
        </p:nvPicPr>
        <p:blipFill>
          <a:blip r:embed="rId2" cstate="print"/>
          <a:srcRect r="87500"/>
          <a:stretch>
            <a:fillRect/>
          </a:stretch>
        </p:blipFill>
        <p:spPr bwMode="auto">
          <a:xfrm>
            <a:off x="0" y="8930"/>
            <a:ext cx="1142976" cy="68490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500702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Необходимо, помимо компьютерных, использовать в образовательном процессе ДОУ и обычные игры: настольные, ролевые, подвижные и, конечно же, дидактические игры.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r="6271" b="6778"/>
          <a:stretch>
            <a:fillRect/>
          </a:stretch>
        </p:blipFill>
        <p:spPr bwMode="auto">
          <a:xfrm>
            <a:off x="1071538" y="1285860"/>
            <a:ext cx="3000396" cy="2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285860"/>
            <a:ext cx="2952771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172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34</cp:revision>
  <dcterms:created xsi:type="dcterms:W3CDTF">2022-12-14T10:07:40Z</dcterms:created>
  <dcterms:modified xsi:type="dcterms:W3CDTF">2022-12-19T09:35:37Z</dcterms:modified>
</cp:coreProperties>
</file>