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61" r:id="rId2"/>
    <p:sldId id="257" r:id="rId3"/>
    <p:sldId id="258" r:id="rId4"/>
    <p:sldId id="269" r:id="rId5"/>
    <p:sldId id="260" r:id="rId6"/>
    <p:sldId id="259" r:id="rId7"/>
    <p:sldId id="262" r:id="rId8"/>
    <p:sldId id="267" r:id="rId9"/>
    <p:sldId id="268" r:id="rId10"/>
    <p:sldId id="263" r:id="rId11"/>
    <p:sldId id="265" r:id="rId12"/>
    <p:sldId id="264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4CF2E0-CCC4-4E1E-9902-C3C36AB3FDA4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3/10/2022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116632"/>
            <a:ext cx="8363272" cy="432048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Презентация на тему: «Моя практика в детском саду»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dirty="0" smtClean="0">
              <a:solidFill>
                <a:schemeClr val="accent1">
                  <a:tint val="88000"/>
                  <a:satMod val="150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</a:t>
            </a:r>
            <a:r>
              <a:rPr lang="ru-RU" sz="20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Выполнила студентка группы ДО-4Б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Добрынина О.В.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          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C:\Users\user\Desktop\rL_zP5gvC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3096344" cy="3672408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35696" y="445789"/>
            <a:ext cx="73083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Министерство образования, науки и молодежной политики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Нижегородской области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ГБПОУ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Дзержинский педагогический колледж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3968" y="5661248"/>
            <a:ext cx="4402832" cy="7920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1960" y="5517232"/>
            <a:ext cx="3600400" cy="72008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2022г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741660f778ec1e601f358979a1ccc5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672408" cy="5544615"/>
          </a:xfrm>
          <a:prstGeom prst="rect">
            <a:avLst/>
          </a:prstGeom>
          <a:noFill/>
        </p:spPr>
      </p:pic>
      <p:pic>
        <p:nvPicPr>
          <p:cNvPr id="2" name="Picture 2" descr="C:\Users\user\Desktop\6dfd3d0a71d5a2620aa32754bf388f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790725" cy="5400578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8"/>
            <a:ext cx="7859216" cy="64807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Мои достижения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ертификат_edupres.ru_37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2656"/>
            <a:ext cx="5616625" cy="4176464"/>
          </a:xfrm>
          <a:prstGeom prst="rect">
            <a:avLst/>
          </a:prstGeom>
          <a:noFill/>
        </p:spPr>
      </p:pic>
      <p:pic>
        <p:nvPicPr>
          <p:cNvPr id="2" name="Picture 2" descr="C:\Users\user\Desktop\Сертификат_edupres.ru_37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8840"/>
            <a:ext cx="5832648" cy="45365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ертификат_edupres.ru_36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5472608" cy="3827911"/>
          </a:xfrm>
          <a:prstGeom prst="rect">
            <a:avLst/>
          </a:prstGeom>
          <a:noFill/>
        </p:spPr>
      </p:pic>
      <p:pic>
        <p:nvPicPr>
          <p:cNvPr id="2" name="Picture 2" descr="C:\Users\user\Desktop\Сертификат_edupres.ru_36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23948"/>
            <a:ext cx="6084168" cy="427340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пасибо-за-внимание-картинки-для-презентации-подборка-36-штук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336704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практика в детском саду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CA5fJKk9lo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6834133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Занятие с применением ИКТ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K2onY3SDEp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1484784"/>
            <a:ext cx="7293083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5656" y="332656"/>
            <a:ext cx="6840760" cy="93610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Работы детей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 descr="C:\Users\user\Desktop\wjx5LNVch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2926718" cy="3806280"/>
          </a:xfrm>
          <a:prstGeom prst="rect">
            <a:avLst/>
          </a:prstGeom>
          <a:noFill/>
        </p:spPr>
      </p:pic>
      <p:pic>
        <p:nvPicPr>
          <p:cNvPr id="3" name="Picture 2" descr="C:\Users\user\Desktop\3Hbjk64Bm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08720"/>
            <a:ext cx="2754306" cy="3816424"/>
          </a:xfrm>
          <a:prstGeom prst="rect">
            <a:avLst/>
          </a:prstGeom>
          <a:noFill/>
        </p:spPr>
      </p:pic>
      <p:pic>
        <p:nvPicPr>
          <p:cNvPr id="4" name="Picture 2" descr="C:\Users\user\Desktop\rrlf5-UB7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908720"/>
            <a:ext cx="2952328" cy="3816424"/>
          </a:xfrm>
          <a:prstGeom prst="rect">
            <a:avLst/>
          </a:prstGeom>
          <a:noFill/>
        </p:spPr>
      </p:pic>
      <p:pic>
        <p:nvPicPr>
          <p:cNvPr id="5" name="Picture 2" descr="C:\Users\user\Desktop\DODm_eq07R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149080"/>
            <a:ext cx="4608512" cy="255805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71600" y="404664"/>
            <a:ext cx="7715200" cy="7920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lang="ru-RU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Мои достижения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\Desktop\0GBKgtyeo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168352" cy="4536504"/>
          </a:xfrm>
          <a:prstGeom prst="rect">
            <a:avLst/>
          </a:prstGeom>
          <a:noFill/>
        </p:spPr>
      </p:pic>
      <p:pic>
        <p:nvPicPr>
          <p:cNvPr id="3" name="Picture 2" descr="C:\Users\user\Desktop\mfFTQ1UE-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3672408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404664"/>
            <a:ext cx="7859216" cy="7920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lang="ru-RU" sz="3600" b="1" dirty="0" smtClean="0"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Мои достижения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user\Desktop\LAijtEVx5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124744"/>
            <a:ext cx="3744416" cy="5273824"/>
          </a:xfrm>
          <a:prstGeom prst="rect">
            <a:avLst/>
          </a:prstGeom>
          <a:noFill/>
        </p:spPr>
      </p:pic>
      <p:pic>
        <p:nvPicPr>
          <p:cNvPr id="3" name="Picture 2" descr="C:\Users\user\Desktop\x4xbIDDvS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710412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sapo7Rz8g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7506846" cy="5445224"/>
          </a:xfrm>
          <a:prstGeom prst="rect">
            <a:avLst/>
          </a:prstGeom>
          <a:noFill/>
        </p:spPr>
      </p:pic>
      <p:pic>
        <p:nvPicPr>
          <p:cNvPr id="1026" name="Picture 2" descr="C:\Users\user\Desktop\ZB4nDL1M5H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0"/>
            <a:ext cx="5148064" cy="36544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_Wc_mnoB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20680" cy="4482498"/>
          </a:xfrm>
          <a:prstGeom prst="rect">
            <a:avLst/>
          </a:prstGeom>
          <a:noFill/>
        </p:spPr>
      </p:pic>
      <p:pic>
        <p:nvPicPr>
          <p:cNvPr id="2" name="Picture 2" descr="C:\Users\user\Desktop\_zC0GSv4UY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53544"/>
            <a:ext cx="5724128" cy="4104456"/>
          </a:xfrm>
          <a:prstGeom prst="rect">
            <a:avLst/>
          </a:prstGeom>
          <a:noFill/>
        </p:spPr>
      </p:pic>
      <p:pic>
        <p:nvPicPr>
          <p:cNvPr id="3" name="Picture 2" descr="C:\Users\user\Desktop\9xxjhmCy4J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30624"/>
            <a:ext cx="4703168" cy="3527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c1LgnU0CUq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5759285" cy="4319464"/>
          </a:xfrm>
          <a:prstGeom prst="rect">
            <a:avLst/>
          </a:prstGeom>
          <a:noFill/>
        </p:spPr>
      </p:pic>
      <p:pic>
        <p:nvPicPr>
          <p:cNvPr id="2" name="Picture 2" descr="C:\Users\user\Desktop\eyakQI0U-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6696" y="2412522"/>
            <a:ext cx="5927304" cy="4445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66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Слайд 1</vt:lpstr>
      <vt:lpstr>  Моя практика в детском саду</vt:lpstr>
      <vt:lpstr> Занятие с применением ИКТ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Sibur-Neftehim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69</cp:revision>
  <dcterms:created xsi:type="dcterms:W3CDTF">2022-03-06T16:54:34Z</dcterms:created>
  <dcterms:modified xsi:type="dcterms:W3CDTF">2022-03-10T15:38:28Z</dcterms:modified>
</cp:coreProperties>
</file>