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6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4AF244-48D9-4B0D-B505-C0B8355B5621}" v="97" dt="2021-04-19T21:57:26.8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474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кп\Desktop\Sunflower-Root-Syste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36" y="548680"/>
            <a:ext cx="8136904" cy="602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58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Users\кп\Desktop\kisspng-question-mark-computer-icons-exclamation-mark-clip-red-question-mark-5b1463f47ad3a4.71867063152806296450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8352928" cy="571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260649"/>
            <a:ext cx="806489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-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Чтобы узнать, что растения получают из почвы, я предлагаю вам отправиться в научную лабораторию и изучить состав и свойства почвы.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53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Users\кп\Desktop\gora-skala-kamni-neb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8622629" cy="614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188640"/>
            <a:ext cx="7992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00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Users\кп\Desktop\Immortal_Bridge_(capital_edit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2" y="404664"/>
            <a:ext cx="7744008" cy="6315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19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Users\кп\Desktop\EWUjdFmXgAEifd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736240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97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Users\кп\Desktop\nature-2608648_960_7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98" y="548680"/>
            <a:ext cx="7981665" cy="5970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25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Users\кп\Desktop\Em6EWtyR1tc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7776864" cy="561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36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Users\кп\Desktop\2017112323432_res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9"/>
            <a:ext cx="7713786" cy="592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20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Users\кп\Desktop\img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136904" cy="590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0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Users\кп\Desktop\plant-roots-287584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96852"/>
            <a:ext cx="4562636" cy="456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Users\кп\Desktop\hello_html_m73a9439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262" y="260648"/>
            <a:ext cx="4014861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32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283</TotalTime>
  <Words>25</Words>
  <Application>Microsoft Office PowerPoint</Application>
  <PresentationFormat>Экран (4:3)</PresentationFormat>
  <Paragraphs>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Гранд-каньон в Северной Америке</dc:title>
  <dc:creator>User</dc:creator>
  <cp:lastModifiedBy>кп</cp:lastModifiedBy>
  <cp:revision>46</cp:revision>
  <dcterms:created xsi:type="dcterms:W3CDTF">2014-04-06T08:30:24Z</dcterms:created>
  <dcterms:modified xsi:type="dcterms:W3CDTF">2021-04-22T04:33:41Z</dcterms:modified>
</cp:coreProperties>
</file>