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86B09-3CE1-446F-9F00-F85F05D32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B57D09-8DA0-43AA-AAA4-C68731EA5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CCC7B2-65A9-4C17-8E8E-75B2BE4B2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EEB45-4E35-45E5-9453-56F1959E6D2E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5C2B3A-F7ED-4147-B59C-702F48570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FCDF79-4B85-43C7-BB2F-BFF43FCFE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481A-1FD7-456F-B996-3EABD8191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582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E00AF-A9FB-4D4B-8998-BCFE934CE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6B9265-647A-4BD5-A2A8-8D3E95C25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BF602-0F01-49E1-AD66-9FFF94AE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EEB45-4E35-45E5-9453-56F1959E6D2E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16698A-0FC4-4B45-A8CD-4299F63F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06211-6642-4A5C-A7C3-EE4C2D0B1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481A-1FD7-456F-B996-3EABD8191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86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5B3662-2FE0-4CBF-A29F-DB7AAAFB7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8728A8-B3F2-4E1C-90CD-96D2C12EC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1B9E1A-AC23-45C2-9815-D6DAD05D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EEB45-4E35-45E5-9453-56F1959E6D2E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4EF30E-B7F1-415F-AE54-8C3CCA6EA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3ACFFE-E1E2-4623-84B3-DAFDD620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481A-1FD7-456F-B996-3EABD8191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126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10C2EF-6B2A-43FD-8453-5868AD7A8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971A7-3A16-464C-AA3D-6FF0766AE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D1DBCC-D6A5-4405-A907-A8065911E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EEB45-4E35-45E5-9453-56F1959E6D2E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672320-D3DB-4B97-9A60-3E396990E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6E74C4-2140-467F-A34D-1E37F02C0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481A-1FD7-456F-B996-3EABD8191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911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D4E3F-8B1C-4F59-A95C-9A7EAB04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2246BA-CA81-44E6-B1E0-DEE0BF6C7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81F41C-B6FD-4529-B6EA-7D258103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EEB45-4E35-45E5-9453-56F1959E6D2E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6C891D-7A35-4859-B8F8-7972D15BC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EE3400-F3FC-439C-B3CA-DD85A4E4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481A-1FD7-456F-B996-3EABD8191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004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04C76-50FA-4F89-A5B0-6F8B02655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738975-F727-4099-A9BB-1CD1422DE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EBADED-5D98-487C-9C77-75AD20262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633B10-ED12-4E61-B79C-240E7E3DE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EEB45-4E35-45E5-9453-56F1959E6D2E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CFA7E3-D1B1-45DC-AE06-2081F5C9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F43B7B-1FD5-4072-84FD-74EDD2C4E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481A-1FD7-456F-B996-3EABD8191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18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E12897-319F-4638-BD71-68D0F3163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C44DF3-FFD4-4506-B756-6AD7355C1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9DDF07-1798-49C3-BA7F-12B2D67E0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37653F-5D1B-4662-AF8E-ADEE58ECE3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D524752-E2E7-4DF0-BCAD-E3E58A75D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99AE97-14DF-4283-BC09-7C502D14D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EEB45-4E35-45E5-9453-56F1959E6D2E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3A2107-A0AE-40EB-839F-6D696347B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F44E65-8E61-430B-A910-FC3C58F7E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481A-1FD7-456F-B996-3EABD8191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305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697F5-3D2B-46EE-A32E-5426C97F3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A0B26F-ACEE-4E01-BA40-18EAE35F0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EEB45-4E35-45E5-9453-56F1959E6D2E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C1AC34-D70E-41A5-A95C-A5343DD08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F3344E-2E48-4F8E-83E5-EE8C6581E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481A-1FD7-456F-B996-3EABD8191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47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54BE5D-C546-4567-AE47-36F2CB8C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EEB45-4E35-45E5-9453-56F1959E6D2E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1CCE91-205A-446F-8BB9-C36AE03DB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53ABA1-29C1-4E65-A2FE-6E4F4EC3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481A-1FD7-456F-B996-3EABD8191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14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ED8E1-7656-47E1-913D-652C14C21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C92607-AE0D-4D75-93C5-E4C0FF0E3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2B5B27-9627-470D-B3F6-A4623D435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8CFCED-17AD-47E2-AAFA-002C24FEF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EEB45-4E35-45E5-9453-56F1959E6D2E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17E98F-6B48-4E7F-8947-BBCB4B1F9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6EFF11-8406-456C-8B59-56560C3A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481A-1FD7-456F-B996-3EABD8191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1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41A82-D8B8-4DA9-B0C5-A98B9FF2D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D26B043-46D2-4A28-B91E-684B591E4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227E35-22E9-4774-B862-C88F74F64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1BDD2D-7E18-4E8A-ADFD-0F82A4738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EEB45-4E35-45E5-9453-56F1959E6D2E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EFCBB2-922F-43F1-B407-30CC514B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4C2D43-62AA-41E7-83D5-E687A348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481A-1FD7-456F-B996-3EABD8191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2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8A13C-8AD9-42DA-8FBC-A270A6D0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BB5812-1C3E-488C-A359-69043E26C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5AEB7-3E61-442D-8AF9-2E16BE47C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EEB45-4E35-45E5-9453-56F1959E6D2E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9F1244-EBEC-4D17-8CE0-1000F2CCB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D77E-1E6A-4022-A66D-2FD8FB6A3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0481A-1FD7-456F-B996-3EABD8191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23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B1F8D8-315C-4205-9F9E-2D7F6B5B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54" r="8254" b="9114"/>
          <a:stretch/>
        </p:blipFill>
        <p:spPr>
          <a:xfrm>
            <a:off x="960120" y="207104"/>
            <a:ext cx="10271760" cy="6443791"/>
          </a:xfrm>
          <a:prstGeom prst="rect">
            <a:avLst/>
          </a:prstGeom>
        </p:spPr>
      </p:pic>
      <p:pic>
        <p:nvPicPr>
          <p:cNvPr id="4" name="музыка волшебное королевство — копия">
            <a:hlinkClick r:id="" action="ppaction://media"/>
            <a:extLst>
              <a:ext uri="{FF2B5EF4-FFF2-40B4-BE49-F238E27FC236}">
                <a16:creationId xmlns:a16="http://schemas.microsoft.com/office/drawing/2014/main" id="{7B7FA26F-42A6-4CB3-A4F5-7AC3B6FF6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52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8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206"/>
    </mc:Choice>
    <mc:Fallback>
      <p:transition spd="slow" advClick="0" advTm="1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7B068A-E302-49DD-BF2C-8DA247F8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66" y="752607"/>
            <a:ext cx="6974428" cy="57490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BCAF5F-2A7B-4F23-A0BA-DB7D3883E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390" y="499601"/>
            <a:ext cx="4285859" cy="625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4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AA437D-2882-45E1-88A4-A5E4623CD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99" y="694695"/>
            <a:ext cx="6669602" cy="57429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F98062-C750-4CC1-BDDD-E8000B113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659" y="752612"/>
            <a:ext cx="4352921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0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50D7B0-3E88-4E24-805F-7B9A42159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26" y="868458"/>
            <a:ext cx="4200508" cy="51210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FB020C-8819-49A5-8ED4-7B00B2E5F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91" y="975138"/>
            <a:ext cx="7535309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05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3E8B61-9D22-444A-A32E-936514CA1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10" y="926362"/>
            <a:ext cx="3444539" cy="53100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9C867E-6CF5-490B-B5A1-8D1AEFC9F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021" y="926362"/>
            <a:ext cx="8132769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12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F7DAE9-0B47-472A-8A66-1C98CE9B6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024" y="234419"/>
            <a:ext cx="5352752" cy="6389162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EC12173-5114-401F-A59D-B8BC04D73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805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9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864"/>
    </mc:Choice>
    <mc:Fallback>
      <p:transition spd="slow" advClick="0" advTm="1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Шевчук</dc:creator>
  <cp:lastModifiedBy>Наталия Шевчук</cp:lastModifiedBy>
  <cp:revision>6</cp:revision>
  <dcterms:created xsi:type="dcterms:W3CDTF">2022-03-17T23:13:02Z</dcterms:created>
  <dcterms:modified xsi:type="dcterms:W3CDTF">2022-03-20T00:58:32Z</dcterms:modified>
</cp:coreProperties>
</file>