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8" r:id="rId2"/>
    <p:sldId id="281" r:id="rId3"/>
    <p:sldId id="317" r:id="rId4"/>
    <p:sldId id="312" r:id="rId5"/>
    <p:sldId id="313" r:id="rId6"/>
    <p:sldId id="314" r:id="rId7"/>
    <p:sldId id="324" r:id="rId8"/>
    <p:sldId id="323" r:id="rId9"/>
    <p:sldId id="322" r:id="rId10"/>
    <p:sldId id="325" r:id="rId11"/>
    <p:sldId id="315" r:id="rId12"/>
    <p:sldId id="316" r:id="rId13"/>
    <p:sldId id="318" r:id="rId14"/>
    <p:sldId id="31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008000"/>
    <a:srgbClr val="FFCC99"/>
    <a:srgbClr val="FF9900"/>
    <a:srgbClr val="FFFFCC"/>
    <a:srgbClr val="CC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3AAA-79C4-4B03-B89E-98612C74D01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9BF6-422A-481B-A2A9-E8501C86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1FBB7-E84F-478D-BD4C-A8FF1892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4E51-A89C-40BB-ACE1-F2FC960B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290C-6E43-4976-A4CC-B375EB96B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5848-A5E1-42A1-8F6D-88199A00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D433-D19B-46E0-91A1-A44EE5944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FBE1-312E-451B-841E-84474F32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5EBC-7199-4B26-95B4-9E16A877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BDB3-5EEE-4C75-A80D-FA635E7F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4CE4-3F36-4AA1-A5B5-82BF888AA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31D3-B394-4C56-99B7-C76259350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0853-71E5-491A-B52E-4F7702FEF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A433DFD-0FA9-4430-97D8-AB8B6768B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>
            <a:off x="3124200" y="2362200"/>
            <a:ext cx="5791200" cy="2362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CC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3276600" y="2514600"/>
            <a:ext cx="541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       Богатыри 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   земли   русской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024_Wh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8000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images/ris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97" y="1600200"/>
            <a:ext cx="597240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381000"/>
            <a:ext cx="5657454" cy="574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ontent.foto.mail.ru/mail/ritari99/_answers/i-147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762000"/>
            <a:ext cx="5257800" cy="59436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centre-magic.ru/images/stories/articles/Dobrinya-Nikitic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381000"/>
            <a:ext cx="4495800" cy="61722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8001000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богатыри\image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781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0.radikal.ru/i130/1604/b5/a6eb103308d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219200"/>
            <a:ext cx="6880981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ca_thumb_l_4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848600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600_130826_1377516784_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1" y="609600"/>
            <a:ext cx="7924800" cy="5516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6390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7723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f35db41502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images (4)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724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6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</dc:creator>
  <cp:lastModifiedBy>user</cp:lastModifiedBy>
  <cp:revision>73</cp:revision>
  <cp:lastPrinted>1601-01-01T00:00:00Z</cp:lastPrinted>
  <dcterms:created xsi:type="dcterms:W3CDTF">1601-01-01T00:00:00Z</dcterms:created>
  <dcterms:modified xsi:type="dcterms:W3CDTF">2023-03-29T14:27:34Z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