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302" r:id="rId2"/>
    <p:sldId id="256" r:id="rId3"/>
    <p:sldId id="301" r:id="rId4"/>
    <p:sldId id="259" r:id="rId5"/>
    <p:sldId id="262" r:id="rId6"/>
    <p:sldId id="263" r:id="rId7"/>
    <p:sldId id="260" r:id="rId8"/>
    <p:sldId id="25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2" r:id="rId18"/>
    <p:sldId id="271" r:id="rId19"/>
    <p:sldId id="273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97" r:id="rId28"/>
    <p:sldId id="298" r:id="rId29"/>
    <p:sldId id="300" r:id="rId30"/>
    <p:sldId id="308" r:id="rId31"/>
    <p:sldId id="309" r:id="rId32"/>
    <p:sldId id="303" r:id="rId33"/>
    <p:sldId id="310" r:id="rId34"/>
    <p:sldId id="304" r:id="rId35"/>
    <p:sldId id="305" r:id="rId36"/>
    <p:sldId id="299" r:id="rId37"/>
    <p:sldId id="306" r:id="rId38"/>
    <p:sldId id="307" r:id="rId39"/>
    <p:sldId id="312" r:id="rId40"/>
    <p:sldId id="311" r:id="rId41"/>
    <p:sldId id="289" r:id="rId42"/>
    <p:sldId id="291" r:id="rId43"/>
    <p:sldId id="29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7" d="100"/>
          <a:sy n="87" d="100"/>
        </p:scale>
        <p:origin x="-2304" y="-13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DF1E8-9DAD-4464-BCFA-2968CD99D098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0A705-A22A-4093-9FA4-DC2B539F1A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74C92-72B1-4101-9D7E-C41C67CDF43C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1171223-FFB8-45BC-9CEF-EDB263305281}" type="datetimeFigureOut">
              <a:rPr lang="ru-RU" smtClean="0"/>
              <a:pPr/>
              <a:t>17.10.2021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5EA1548-7687-4EE2-9A96-1EFE4090E6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4;&#1091;&#1083;&#1100;&#1090;&#1080;&#1084;&#1077;&#1076;&#1080;&#1072;%20&#1082;&#1086;&#1085;&#1082;&#1091;&#1088;&#1089;\&#1089;&#1083;&#1072;&#1081;&#1076;%201.mp3" TargetMode="Externa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2;&#1086;&#1085;&#1082;&#1091;&#1088;&#1089;%20&#1084;&#1091;&#1083;&#1100;&#1090;&#1080;&#1084;&#1077;&#1076;&#1080;&#1072;\Neizvesten_-_Volshebnaya_strana_-_Domisol_ka_Ol_ga_Yudahina_muzofon.com.mp3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&#1052;&#1072;&#1088;&#1080;&#1085;&#1072;\&#1056;&#1072;&#1073;&#1086;&#1095;&#1080;&#1081;%20&#1089;&#1090;&#1086;&#1083;\&#1094;&#1074;&#1077;&#1090;&#1086;&#1074;&#1077;&#1076;&#1077;&#1085;&#1080;&#1077;\&#1042;&#1086;&#1079;&#1074;&#1088;&#1072;&#1097;&#1077;&#1085;&#1080;&#1077;%20&#1094;&#1074;&#1077;&#1090;&#1072;\1.wav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&#1084;&#1091;&#1083;&#1100;&#1090;&#1080;&#1084;&#1077;&#1076;&#1080;&#1072;%20&#1082;&#1086;&#1085;&#1082;&#1091;&#1088;&#1089;\&#1074;&#1099;&#1093;&#1086;&#1076;%20&#1079;&#1083;&#1086;&#1076;&#1077;&#1103;.wa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package" Target="../embeddings/______Microsoft_Office_PowerPoint2.sldx"/><Relationship Id="rId4" Type="http://schemas.openxmlformats.org/officeDocument/2006/relationships/package" Target="../embeddings/______Microsoft_Office_PowerPoint1.sldx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6.gif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Microsoft_Office_PowerPoint4.sldx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&#1084;&#1091;&#1083;&#1100;&#1090;&#1080;&#1084;&#1077;&#1076;&#1080;&#1072;%20&#1082;&#1086;&#1085;&#1082;&#1091;&#1088;&#1089;\&#1082;&#1088;&#1072;&#1089;&#1082;&#1080;%20&#1086;&#1078;&#1080;&#1083;&#1080;.wav" TargetMode="Externa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package" Target="../embeddings/______Microsoft_Office_PowerPoint5.sld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4;&#1091;&#1083;&#1100;&#1090;&#1080;&#1084;&#1077;&#1076;&#1080;&#1072;%20&#1082;&#1086;&#1085;&#1082;&#1091;&#1088;&#1089;\&#1089;&#1083;&#1072;&#1081;&#1076;%20&#1086;&#1089;&#1077;&#1085;&#1100;.mp3" TargetMode="Externa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4;&#1091;&#1083;&#1100;&#1090;&#1080;&#1084;&#1077;&#1076;&#1080;&#1072;%20&#1082;&#1086;&#1085;&#1082;&#1091;&#1088;&#1089;\&#1089;&#1083;&#1072;&#1081;&#1076;%201.mp3" TargetMode="Externa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лайд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Рисунок 1" descr="F:\занятие конкурс\2294547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User\Pictures\Рисунок1ссссссс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0" y="2000240"/>
            <a:ext cx="6429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ЗЕЛЁНЫЕ ЗАГАДКИ</a:t>
            </a:r>
            <a:endParaRPr lang="ru-RU" sz="5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Pictures\Рисунок1ссссссс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1428736"/>
            <a:ext cx="73581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Новый год красавица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Всем ребятам нравится.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Шарики, звезда, иголки 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 зеленой стройной …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Ольга\Рабочий стол\картинки\загадки\9cc75c65117c7e2d3d2e9b679b95c1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00313" y="1785938"/>
            <a:ext cx="4405312" cy="4405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71736" y="714356"/>
            <a:ext cx="4429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ЁЛКИ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Pictures\Рисунок1ссссссс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1142984"/>
            <a:ext cx="59293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зелёненькой опушке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Две зелёные подружки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Громко квакали: "Ква-ква!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"Зелена вокруг трава!"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Эти громкие квакушки -</a:t>
            </a:r>
          </a:p>
          <a:p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Земноводные ... 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714356"/>
            <a:ext cx="4286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ЛЯГУШКИ</a:t>
            </a:r>
            <a:endParaRPr lang="ru-RU" sz="4000" dirty="0"/>
          </a:p>
        </p:txBody>
      </p:sp>
      <p:pic>
        <p:nvPicPr>
          <p:cNvPr id="4" name="Picture 2" descr="C:\Documents and Settings\Ольга\Рабочий стол\картинки\загадки\pic018-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4375" y="1857375"/>
            <a:ext cx="3643313" cy="2446338"/>
          </a:xfrm>
          <a:prstGeom prst="rect">
            <a:avLst/>
          </a:prstGeom>
        </p:spPr>
      </p:pic>
      <p:pic>
        <p:nvPicPr>
          <p:cNvPr id="5" name="Picture 2" descr="C:\Documents and Settings\Ольга\Рабочий стол\картинки\загадки\pic018-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00628" y="3643314"/>
            <a:ext cx="3643313" cy="2446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Pictures\Рисунок1тиииииии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063" y="1285875"/>
            <a:ext cx="8229600" cy="3286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ОРАНЖЕВЫЕ ЗАГАДКИ</a:t>
            </a:r>
            <a:endParaRPr kumimoji="0" lang="ru-RU" sz="72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285875"/>
            <a:ext cx="8229600" cy="3286125"/>
          </a:xfrm>
        </p:spPr>
        <p:txBody>
          <a:bodyPr/>
          <a:lstStyle/>
          <a:p>
            <a:pPr eaLnBrk="1" hangingPunct="1"/>
            <a:r>
              <a:rPr lang="ru-RU" sz="7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ОРАНЖЕВЫЕ ЗАГАДКИ</a:t>
            </a:r>
          </a:p>
        </p:txBody>
      </p:sp>
      <p:pic>
        <p:nvPicPr>
          <p:cNvPr id="3" name="Picture 2" descr="C:\Users\User\Pictures\Рисунок1тиииииии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1500174"/>
            <a:ext cx="65722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оранжева, сочна,</a:t>
            </a:r>
          </a:p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полезна и вкусна.</a:t>
            </a:r>
          </a:p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Огородников любовь -</a:t>
            </a:r>
          </a:p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Урожайная ...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28860" y="714356"/>
            <a:ext cx="45136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МОРКОВЬ</a:t>
            </a:r>
            <a:endParaRPr lang="ru-RU" sz="4400" dirty="0"/>
          </a:p>
        </p:txBody>
      </p:sp>
      <p:pic>
        <p:nvPicPr>
          <p:cNvPr id="4" name="Picture 2" descr="C:\Documents and Settings\Ольга\Рабочий стол\картинки\загадки\1241514659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14546" y="1857364"/>
            <a:ext cx="4643438" cy="414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Рисунок1тиииииии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57290" y="1071546"/>
            <a:ext cx="550071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оранжевый зверек,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Шубка тёплая, как грелка,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Хвостик мягкий, как пушок,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- старательная ...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500042"/>
            <a:ext cx="46434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БЕЛКА</a:t>
            </a:r>
            <a:endParaRPr lang="ru-RU" sz="5400" dirty="0"/>
          </a:p>
        </p:txBody>
      </p:sp>
      <p:pic>
        <p:nvPicPr>
          <p:cNvPr id="4" name="Picture 2" descr="C:\Documents and Settings\Ольга\Рабочий стол\картинки\загадки\belki_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1600200"/>
            <a:ext cx="5181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занятие конкурс\gorod_skaz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85916" y="-1000156"/>
            <a:ext cx="11906250" cy="8934450"/>
          </a:xfrm>
          <a:prstGeom prst="rect">
            <a:avLst/>
          </a:prstGeom>
          <a:noFill/>
        </p:spPr>
      </p:pic>
      <p:pic>
        <p:nvPicPr>
          <p:cNvPr id="5" name="Neizvesten_-_Volshebnaya_strana_-_Domisol_ka_Ol_ga_Yudahina_muzofon.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28704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Pictures\Рисунок1ббббббб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1714488"/>
            <a:ext cx="6643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ФИОЛЕТОВЫЕ ЗАГАДКИ</a:t>
            </a:r>
            <a:endParaRPr lang="ru-RU" sz="6000" dirty="0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Pictures\Рисунок1ббббббб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714356"/>
            <a:ext cx="70723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Просит у меня дружок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Фиолетовый цветок.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 отдать его не жалко,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Подарю дружку ... 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3108" y="642918"/>
            <a:ext cx="5357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ФИАЛКУ</a:t>
            </a:r>
            <a:endParaRPr lang="ru-RU" sz="6000" dirty="0"/>
          </a:p>
        </p:txBody>
      </p:sp>
      <p:pic>
        <p:nvPicPr>
          <p:cNvPr id="4" name="Picture 2" descr="C:\Documents and Settings\Ольга\Рабочий стол\картинки\загадки\sss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5984" y="1928802"/>
            <a:ext cx="4746625" cy="3560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Pictures\Рисунок1ббббббб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857232"/>
            <a:ext cx="721523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прогулке видел я</a:t>
            </a:r>
          </a:p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Фиолетовый цветочек.</a:t>
            </a:r>
          </a:p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вырос у ручья</a:t>
            </a:r>
          </a:p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Тонкий нежный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357422" y="785794"/>
            <a:ext cx="54292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КОЛОКОЛЬЧИК</a:t>
            </a:r>
            <a:endParaRPr lang="ru-RU" sz="4800" dirty="0"/>
          </a:p>
        </p:txBody>
      </p:sp>
      <p:pic>
        <p:nvPicPr>
          <p:cNvPr id="4" name="Picture 2" descr="C:\Documents and Settings\Ольга\Рабочий стол\картинки\загадки\6132103_kolokolch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786063" y="1767698"/>
            <a:ext cx="3500449" cy="4369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Pictures\Рисунок1ббббббб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500042"/>
            <a:ext cx="73581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в кастрюльке, на пару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Сами делаем икру.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Нужен нам для этого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Овощ фиолетовый.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Прибыл к нам из южных стран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Спелый длинный ... 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00298" y="428604"/>
            <a:ext cx="4643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БАКЛАЖАН</a:t>
            </a:r>
            <a:endParaRPr lang="ru-RU" sz="4000" dirty="0"/>
          </a:p>
        </p:txBody>
      </p:sp>
      <p:pic>
        <p:nvPicPr>
          <p:cNvPr id="4" name="Picture 2" descr="C:\Documents and Settings\Ольга\Рабочий стол\картинки\загадки\nadom_vl_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1785938"/>
            <a:ext cx="4333875" cy="4335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30.userapi.com/impf/FXuyvS1TNMIolpPkvd4bsg_bkfjj-yflcpBzPA/WktxELU9ldc.jpg?size=0x0&amp;quality=90&amp;proxy=1&amp;sign=b0ac08b898955f92fea4b3644b48bff1&amp;c_uniq_tag=PPeRfSZnuFBm-n6AjvX9Fcd92OosFOLoiA40Bh8BpgE&amp;type=video_thumb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art-bacho.com/assets/templates/main/assets/park/img/accordion/fairytale.jpg"/>
          <p:cNvPicPr/>
          <p:nvPr/>
        </p:nvPicPr>
        <p:blipFill>
          <a:blip r:embed="rId3" cstate="print"/>
          <a:srcRect l="17126" r="10231"/>
          <a:stretch>
            <a:fillRect/>
          </a:stretch>
        </p:blipFill>
        <p:spPr bwMode="auto">
          <a:xfrm>
            <a:off x="857224" y="857232"/>
            <a:ext cx="314327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цветаа\AsuwQUDjZA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286124"/>
            <a:ext cx="207170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User\Desktop\1613209732_51-p-yarko-sinii-fon-odnotonnii-neonovii-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0500" y="-4714875"/>
            <a:ext cx="24765000" cy="16287750"/>
          </a:xfrm>
          <a:prstGeom prst="rect">
            <a:avLst/>
          </a:prstGeom>
          <a:noFill/>
        </p:spPr>
      </p:pic>
      <p:pic>
        <p:nvPicPr>
          <p:cNvPr id="5" name="Рисунок 4" descr="https://fs00.infourok.ru/images/doc/169/193926/img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378621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risovach.ru/upload/2014/11/generator/fyv_66161029_orig_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214686"/>
            <a:ext cx="207170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2" descr="https://phonoteka.org/uploads/posts/2021-04/1619547284_2-phonoteka_org-p-fon-odnotonnii-gradient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1" name="Picture 3" descr="C:\Users\User\Desktop\1619547284_2-phonoteka_org-p-fon-odnotonnii-gradient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s://banner2.kisspng.com/20180903/hau/kisspng-clip-art-idea-image-illustration-architect-maisons-house-casa-zuhause-5b8d864944e0d7.59506480153600160928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714356"/>
            <a:ext cx="250033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цветаа\png-clipart-seven-dwarfs-bashful-sneezy-dopey-seven-dwarfs-mammal-foo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857496"/>
            <a:ext cx="214314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1613403186_37-p-bezhevii-fon-odnotonnii-dlya-instagram-pos-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www.dartsboard.ru/wp-content/uploads/s12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71480"/>
            <a:ext cx="3051496" cy="269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цветаа\65-659174_branca-de-neve-un-nain-blanche-neige-clipart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2928934"/>
            <a:ext cx="3499418" cy="34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kazoch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00113" y="-26988"/>
            <a:ext cx="10585451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1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12775" y="70294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Прямоугольник 9"/>
          <p:cNvSpPr>
            <a:spLocks noChangeArrowheads="1"/>
          </p:cNvSpPr>
          <p:nvPr/>
        </p:nvSpPr>
        <p:spPr bwMode="auto">
          <a:xfrm>
            <a:off x="395288" y="0"/>
            <a:ext cx="36195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Сюжетная интерактивная игра</a:t>
            </a:r>
            <a:r>
              <a:rPr lang="ru-RU" sz="1600" i="1" dirty="0"/>
              <a:t> 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1908175" y="2565400"/>
            <a:ext cx="306705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Возвращение </a:t>
            </a:r>
          </a:p>
          <a:p>
            <a:pPr algn="ctr"/>
            <a:r>
              <a:rPr lang="ru-RU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цвета</a:t>
            </a:r>
          </a:p>
        </p:txBody>
      </p:sp>
    </p:spTree>
  </p:cSld>
  <p:clrMapOvr>
    <a:masterClrMapping/>
  </p:clrMapOvr>
  <p:transition advClick="0" advTm="8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Skazoch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053763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баб стай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716338"/>
            <a:ext cx="2857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мульт стрекоз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5300663"/>
            <a:ext cx="873125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217" name="Object 1"/>
          <p:cNvGraphicFramePr>
            <a:graphicFrameLocks noChangeAspect="1"/>
          </p:cNvGraphicFramePr>
          <p:nvPr/>
        </p:nvGraphicFramePr>
        <p:xfrm>
          <a:off x="714347" y="840342"/>
          <a:ext cx="3746979" cy="2802972"/>
        </p:xfrm>
        <a:graphic>
          <a:graphicData uri="http://schemas.openxmlformats.org/presentationml/2006/ole">
            <p:oleObj spid="_x0000_s9217" name="Слайд" r:id="rId4" imgW="4570530" imgH="3427618" progId="PowerPoint.Slide.12">
              <p:embed/>
            </p:oleObj>
          </a:graphicData>
        </a:graphic>
      </p:graphicFrame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286380" y="3877532"/>
          <a:ext cx="3428658" cy="2551864"/>
        </p:xfrm>
        <a:graphic>
          <a:graphicData uri="http://schemas.openxmlformats.org/presentationml/2006/ole">
            <p:oleObj spid="_x0000_s9219" name="Слайд" r:id="rId5" imgW="4570530" imgH="3427618" progId="PowerPoint.Slide.12">
              <p:embed/>
            </p:oleObj>
          </a:graphicData>
        </a:graphic>
      </p:graphicFrame>
      <p:pic>
        <p:nvPicPr>
          <p:cNvPr id="6" name="выход злодея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71472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серая радуг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269663" cy="704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 descr="Skazoch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1234738" cy="70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разноцветь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836613"/>
            <a:ext cx="3292475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палитра феи">
            <a:hlinkHover r:id="" action="ppaction://hlinkshowjump?jump=nextslide">
              <a:snd r:embed="rId2" name="chimes.wav" builtIn="1"/>
            </a:hlinkHover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3800" y="2852738"/>
            <a:ext cx="896938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193" name="Object 1"/>
          <p:cNvGraphicFramePr>
            <a:graphicFrameLocks noChangeAspect="1"/>
          </p:cNvGraphicFramePr>
          <p:nvPr/>
        </p:nvGraphicFramePr>
        <p:xfrm>
          <a:off x="4286248" y="3357562"/>
          <a:ext cx="3600453" cy="2692231"/>
        </p:xfrm>
        <a:graphic>
          <a:graphicData uri="http://schemas.openxmlformats.org/presentationml/2006/ole">
            <p:oleObj spid="_x0000_s8193" name="Слайд" r:id="rId3" imgW="4570530" imgH="3427618" progId="PowerPoint.Slide.12">
              <p:embed/>
            </p:oleObj>
          </a:graphicData>
        </a:graphic>
      </p:graphicFrame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500034" y="857232"/>
          <a:ext cx="3824190" cy="2857520"/>
        </p:xfrm>
        <a:graphic>
          <a:graphicData uri="http://schemas.openxmlformats.org/presentationml/2006/ole">
            <p:oleObj spid="_x0000_s8195" name="Слайд" r:id="rId4" imgW="4570530" imgH="3427618" progId="PowerPoint.Slide.12">
              <p:embed/>
            </p:oleObj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-180889" y="1"/>
          <a:ext cx="9467797" cy="6858000"/>
        </p:xfrm>
        <a:graphic>
          <a:graphicData uri="http://schemas.openxmlformats.org/presentationml/2006/ole">
            <p:oleObj spid="_x0000_s7171" name="Слайд" r:id="rId4" imgW="11909928" imgH="8930667" progId="PowerPoint.Slide.12">
              <p:embed/>
            </p:oleObj>
          </a:graphicData>
        </a:graphic>
      </p:graphicFrame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краски ожили.wav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1612890968_99-p-krasnii-fon-odnotonnii-na-ves-ekran-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53000" y="-2286000"/>
            <a:ext cx="19050000" cy="11430000"/>
          </a:xfrm>
          <a:prstGeom prst="rect">
            <a:avLst/>
          </a:prstGeom>
          <a:noFill/>
        </p:spPr>
      </p:pic>
      <p:pic>
        <p:nvPicPr>
          <p:cNvPr id="3" name="Рисунок 2" descr="https://thumbs.dreamstime.com/b/%D0%B4%D0%BE%D0%BC-%D1%81%D0%BA%D0%B0%D0%B7%D0%BA%D0%B8-%D1%81-%D0%B3%D0%BE%D0%BB%D1%83%D0%B1%D1%8B%D0%BC%D0%B8-%D0%BA%D1%80%D0%B8%D1%81%D1%82%D0%B0%D0%BB%D0%BB%D0%B0%D0%BC%D0%B8-1199709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643050"/>
            <a:ext cx="27860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fhd.multiurok.ru/d/5/f/d5f993dee9cff2e2f5a8b60732f0dfb3a9e7e722/piervyi-raz-v-piervyi-klass_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714752"/>
            <a:ext cx="1643074" cy="227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1" name="Слайд" r:id="rId3" imgW="4570541" imgH="3427323" progId="PowerPoint.Slide.12">
              <p:embed/>
            </p:oleObj>
          </a:graphicData>
        </a:graphic>
      </p:graphicFrame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9393" name="Object 1"/>
          <p:cNvGraphicFramePr>
            <a:graphicFrameLocks noChangeAspect="1"/>
          </p:cNvGraphicFramePr>
          <p:nvPr/>
        </p:nvGraphicFramePr>
        <p:xfrm>
          <a:off x="0" y="0"/>
          <a:ext cx="9161060" cy="6858000"/>
        </p:xfrm>
        <a:graphic>
          <a:graphicData uri="http://schemas.openxmlformats.org/presentationml/2006/ole">
            <p:oleObj spid="_x0000_s59393" name="Слайд" r:id="rId3" imgW="4570530" imgH="3427618" progId="PowerPoint.Slide.12">
              <p:embed/>
            </p:oleObj>
          </a:graphicData>
        </a:graphic>
      </p:graphicFrame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Pictures\Рисунокээээ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034" y="2000240"/>
            <a:ext cx="84296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6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66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6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6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66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Ы</a:t>
            </a:r>
            <a:r>
              <a:rPr lang="ru-RU" sz="6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66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6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6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6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6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AppData\Local\Microsoft\Windows\Temporary Internet Files\Content.Word\IMG_3244.jpg"/>
          <p:cNvPicPr/>
          <p:nvPr/>
        </p:nvPicPr>
        <p:blipFill>
          <a:blip r:embed="rId2" cstate="print"/>
          <a:srcRect l="3451" t="5127" r="23640" b="9678"/>
          <a:stretch>
            <a:fillRect/>
          </a:stretch>
        </p:blipFill>
        <p:spPr bwMode="auto">
          <a:xfrm rot="5400000">
            <a:off x="357158" y="500042"/>
            <a:ext cx="285752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C:\Users\User\AppData\Local\Microsoft\Windows\Temporary Internet Files\Content.Word\IMG_3245.jpg"/>
          <p:cNvPicPr/>
          <p:nvPr/>
        </p:nvPicPr>
        <p:blipFill>
          <a:blip r:embed="rId3" cstate="print"/>
          <a:srcRect l="6517" t="4235" r="21598" b="11644"/>
          <a:stretch>
            <a:fillRect/>
          </a:stretch>
        </p:blipFill>
        <p:spPr bwMode="auto">
          <a:xfrm rot="5400000">
            <a:off x="5179223" y="535761"/>
            <a:ext cx="3071834" cy="242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User\AppData\Local\Microsoft\Windows\Temporary Internet Files\Content.Word\IMG_3246.jpg"/>
          <p:cNvPicPr/>
          <p:nvPr/>
        </p:nvPicPr>
        <p:blipFill>
          <a:blip r:embed="rId4" cstate="print"/>
          <a:srcRect l="4522" t="5127" r="25475" b="10387"/>
          <a:stretch>
            <a:fillRect/>
          </a:stretch>
        </p:blipFill>
        <p:spPr bwMode="auto">
          <a:xfrm rot="5400000">
            <a:off x="285720" y="3714752"/>
            <a:ext cx="2928958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AppData\Local\Microsoft\Windows\Temporary Internet Files\Content.Word\IMG_3248.jpg"/>
          <p:cNvPicPr/>
          <p:nvPr/>
        </p:nvPicPr>
        <p:blipFill>
          <a:blip r:embed="rId5" cstate="print"/>
          <a:srcRect l="2406" t="2629" r="3069" b="11304"/>
          <a:stretch>
            <a:fillRect/>
          </a:stretch>
        </p:blipFill>
        <p:spPr bwMode="auto">
          <a:xfrm rot="5400000">
            <a:off x="5286379" y="3786191"/>
            <a:ext cx="2786083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осень\osennyaya_kartina_1_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0" y="-2286000"/>
            <a:ext cx="18288000" cy="11430000"/>
          </a:xfrm>
          <a:prstGeom prst="rect">
            <a:avLst/>
          </a:prstGeom>
          <a:noFill/>
        </p:spPr>
      </p:pic>
      <p:pic>
        <p:nvPicPr>
          <p:cNvPr id="3" name="слайд осень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2428924" y="6858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xn----dtbhc5ah6ag7a5cfu.xn--p1ai/files/catalog/shariky/s120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занятие конкурс\gorod_skazk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слайд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8596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ддддд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2143116"/>
            <a:ext cx="69294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Красные загадки</a:t>
            </a:r>
            <a:endParaRPr lang="ru-RU" sz="6000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ддддд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1285860"/>
            <a:ext cx="83582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опушке, у дорожки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растет на белой ножке.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Красным цветом красит бор</a:t>
            </a:r>
          </a:p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Ядовитый …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14547" y="714356"/>
            <a:ext cx="4214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МУХОМОР</a:t>
            </a:r>
            <a:endParaRPr lang="ru-RU" sz="4800" dirty="0"/>
          </a:p>
        </p:txBody>
      </p:sp>
      <p:pic>
        <p:nvPicPr>
          <p:cNvPr id="6" name="Picture 2" descr="C:\Documents and Settings\Ольга\Рабочий стол\картинки\загадки\Muhom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Pictures\ддддд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85852" y="1214422"/>
            <a:ext cx="73581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 нам дарит сок томатный,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Вкусный, нежный, ароматный.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Любит солнышко синьор - 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Красный спелый ...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Pictures\Рисунок1.........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Documents and Settings\Ольга\Рабочий стол\картинки\загадки\tomatoes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85938" y="1714500"/>
            <a:ext cx="5518150" cy="41386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488" y="571480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ПОМИДОР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204</TotalTime>
  <Words>194</Words>
  <Application>Microsoft Office PowerPoint</Application>
  <PresentationFormat>Экран (4:3)</PresentationFormat>
  <Paragraphs>60</Paragraphs>
  <Slides>43</Slides>
  <Notes>1</Notes>
  <HiddenSlides>0</HiddenSlides>
  <MMClips>7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Бумажная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ОРАНЖЕВЫЕ ЗАГАДКИ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2021-10-10T17:17:29Z</dcterms:created>
  <dcterms:modified xsi:type="dcterms:W3CDTF">2021-10-17T19:02:08Z</dcterms:modified>
</cp:coreProperties>
</file>