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5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0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0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1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4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1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7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58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4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4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7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6AF0B6-CB96-4034-9A7D-F5B6856F694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85BF08-C30A-44F4-8AB5-709DD3107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1F4A41-8052-48CB-A668-225FA40CCD79}"/>
              </a:ext>
            </a:extLst>
          </p:cNvPr>
          <p:cNvSpPr txBox="1"/>
          <p:nvPr/>
        </p:nvSpPr>
        <p:spPr>
          <a:xfrm>
            <a:off x="1223889" y="1786597"/>
            <a:ext cx="9875520" cy="184665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Музыкально-театрализованное представление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космонавт – мечта каждого ребенка»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B4528-F0D0-4F68-86DA-453559279FDE}"/>
              </a:ext>
            </a:extLst>
          </p:cNvPr>
          <p:cNvSpPr txBox="1"/>
          <p:nvPr/>
        </p:nvSpPr>
        <p:spPr>
          <a:xfrm>
            <a:off x="5190978" y="4656406"/>
            <a:ext cx="5908433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 Семенова О.И.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МДОУ № 29 «Дубровский детский сад «Тополек» Красноармейского  района Челябинской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2038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4D8CDE-1CD9-4DA6-B52A-7F585E17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b="8308"/>
          <a:stretch/>
        </p:blipFill>
        <p:spPr>
          <a:xfrm>
            <a:off x="1645918" y="960120"/>
            <a:ext cx="3361413" cy="49377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E2DF43-6B26-40C4-AC39-EB72764BF3CF}"/>
              </a:ext>
            </a:extLst>
          </p:cNvPr>
          <p:cNvSpPr/>
          <p:nvPr/>
        </p:nvSpPr>
        <p:spPr>
          <a:xfrm>
            <a:off x="5684810" y="3124990"/>
            <a:ext cx="5643276" cy="2930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ts val="138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Космический корабль «Мечта» к полёту готов!</a:t>
            </a:r>
            <a:endParaRPr lang="ru-RU" sz="2000" b="1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5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05D629-82B2-48A9-AB9D-B1361E03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88" y="960120"/>
            <a:ext cx="3706406" cy="49377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33B67-AA3C-4484-851E-68CD6BA7F27C}"/>
              </a:ext>
            </a:extLst>
          </p:cNvPr>
          <p:cNvSpPr/>
          <p:nvPr/>
        </p:nvSpPr>
        <p:spPr>
          <a:xfrm>
            <a:off x="5819335" y="17934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Космонавтом стану я — Это знает вся семья. 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дальний космос полечу И созвездья изучу!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Всех планет не сосчитать… 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хочу я полетать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5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565FB5-46FF-4CCA-A33E-DF7AD6311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08" y="956603"/>
            <a:ext cx="4735509" cy="47379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BE9FEB-CE96-462E-9078-00617F6F35A2}"/>
              </a:ext>
            </a:extLst>
          </p:cNvPr>
          <p:cNvSpPr/>
          <p:nvPr/>
        </p:nvSpPr>
        <p:spPr>
          <a:xfrm>
            <a:off x="5111262" y="200215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Звездочки ясные, звезды высокие!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Что вы храните в себе, что скрываете?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Звезды, таящие мысли глубокие,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Силой какою вы душу пленяете?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9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7381D-FF8E-40E8-B5CC-C9F6CDB3E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6308"/>
          <a:stretch/>
        </p:blipFill>
        <p:spPr>
          <a:xfrm>
            <a:off x="1117886" y="1111348"/>
            <a:ext cx="4978114" cy="42343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962CCE-48B0-40D3-B753-CFC4D14AFC07}"/>
              </a:ext>
            </a:extLst>
          </p:cNvPr>
          <p:cNvSpPr/>
          <p:nvPr/>
        </p:nvSpPr>
        <p:spPr>
          <a:xfrm>
            <a:off x="4965895" y="2228671"/>
            <a:ext cx="6829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Частые звездочки, звездочки тесные! 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Что в вас прекрасного, что в вас могучего? 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Чем увлекаете, звезды небесные, 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Силу великую знания жгучего? 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1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5327C2-9805-40AF-BE0A-CF350111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65" y="960120"/>
            <a:ext cx="3707592" cy="493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BA821C-BE1D-41CB-99B5-811380821059}"/>
              </a:ext>
            </a:extLst>
          </p:cNvPr>
          <p:cNvSpPr/>
          <p:nvPr/>
        </p:nvSpPr>
        <p:spPr>
          <a:xfrm>
            <a:off x="5003410" y="23505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на нашей на планете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Любим веселиться.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Не хотите ли, земляне,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Танцам научиться?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7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C96C5D-723E-475E-860F-B7620BB27FE6}"/>
              </a:ext>
            </a:extLst>
          </p:cNvPr>
          <p:cNvSpPr/>
          <p:nvPr/>
        </p:nvSpPr>
        <p:spPr>
          <a:xfrm>
            <a:off x="7479324" y="258082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дом-Земля одна,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Будет ждать меня она. 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F64BD8-4CC0-4D7B-B2CA-2C30DE32B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2" y="1240928"/>
            <a:ext cx="5828136" cy="437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92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162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2024-04-04T09:15:30Z</dcterms:created>
  <dcterms:modified xsi:type="dcterms:W3CDTF">2024-04-04T09:51:44Z</dcterms:modified>
</cp:coreProperties>
</file>