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9" r:id="rId3"/>
    <p:sldId id="260" r:id="rId4"/>
    <p:sldId id="261" r:id="rId5"/>
    <p:sldId id="262" r:id="rId6"/>
    <p:sldId id="256" r:id="rId7"/>
    <p:sldId id="263" r:id="rId8"/>
    <p:sldId id="269" r:id="rId9"/>
    <p:sldId id="264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7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8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5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5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0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8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7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78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1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BC439-C920-48E9-A79C-4F0F7ACDB722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284CE-9D14-4C21-B45E-06293BAF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1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3.pn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2.jp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930729" y="1076260"/>
            <a:ext cx="7282543" cy="3910361"/>
          </a:xfrm>
          <a:prstGeom prst="verticalScroll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57" b="67029" l="4471" r="95216">
                        <a14:foregroundMark x1="95216" y1="67029" x2="95216" y2="67029"/>
                        <a14:foregroundMark x1="95216" y1="67029" x2="95216" y2="670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0370" r="24837" b="35185"/>
          <a:stretch/>
        </p:blipFill>
        <p:spPr>
          <a:xfrm>
            <a:off x="1454628" y="2853021"/>
            <a:ext cx="1708887" cy="18137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7629" y="3284037"/>
            <a:ext cx="439370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«Путешествие</a:t>
            </a:r>
          </a:p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Любопытной Варвары»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1207" y="1841054"/>
            <a:ext cx="55615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Организованная образовательная деятельность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 подготовительной к школе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группе </a:t>
            </a:r>
            <a:endPara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детей с общим недоразвитием речи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51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77" y="2216137"/>
            <a:ext cx="2474048" cy="2425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28" y="2476500"/>
            <a:ext cx="1905000" cy="190500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21111601">
            <a:off x="2177145" y="2602131"/>
            <a:ext cx="5473113" cy="2939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198915" y="3294460"/>
            <a:ext cx="4648200" cy="2939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87475">
            <a:off x="2159785" y="3989965"/>
            <a:ext cx="5473113" cy="2939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3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57" b="67029" l="4471" r="95216">
                        <a14:foregroundMark x1="95216" y1="67029" x2="95216" y2="67029"/>
                        <a14:foregroundMark x1="95216" y1="67029" x2="95216" y2="670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0370" r="24837" b="35185"/>
          <a:stretch/>
        </p:blipFill>
        <p:spPr>
          <a:xfrm>
            <a:off x="1819888" y="371874"/>
            <a:ext cx="1708887" cy="1813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809" flipH="1">
            <a:off x="2418157" y="3376387"/>
            <a:ext cx="3119870" cy="1987473"/>
          </a:xfrm>
          <a:prstGeom prst="rect">
            <a:avLst/>
          </a:prstGeom>
        </p:spPr>
      </p:pic>
      <p:pic>
        <p:nvPicPr>
          <p:cNvPr id="1026" name="Picture 2" descr="http://www.xn----7sbb3aaldicno5bm3eh.xn--p1ai/84/1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" b="99112" l="19531" r="82292">
                        <a14:foregroundMark x1="40495" y1="42110" x2="40495" y2="42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24" y="2346961"/>
            <a:ext cx="2158205" cy="28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xn----7sbb3aaldicno5bm3eh.xn--p1ai/84/1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" b="99112" l="19531" r="82292">
                        <a14:foregroundMark x1="40495" y1="42110" x2="40495" y2="42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460" y="3429000"/>
            <a:ext cx="2158205" cy="28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xn----7sbb3aaldicno5bm3eh.xn--p1ai/84/1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" b="99112" l="19531" r="82292">
                        <a14:foregroundMark x1="40495" y1="42110" x2="40495" y2="42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9888" y="3168435"/>
            <a:ext cx="2158205" cy="28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809" flipH="1">
            <a:off x="-3506858" y="-621864"/>
            <a:ext cx="3119870" cy="198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1" y="40506"/>
            <a:ext cx="3352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648 L 0.37066 0.00648 C 0.53698 0.00648 0.7415 0.16273 0.7415 0.28981 L 0.7415 0.5733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66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path" presetSubtype="0" accel="49667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4722 L 0.25556 0.15579 C 0.30921 0.20209 0.38976 0.22755 0.47327 0.22755 C 0.56858 0.22755 0.64514 0.20209 0.69896 0.15579 L 0.95521 -0.04722 " pathEditMode="relative" rAng="0" ptsTypes="FffFF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60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8158 -0.6083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81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26" y="436307"/>
            <a:ext cx="3352800" cy="2476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910" y="436307"/>
            <a:ext cx="3352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7083 L 0.29166 0.2081 C 0.35278 0.2713 0.4441 0.30556 0.53958 0.30556 C 0.64844 0.30556 0.73559 0.2713 0.7967 0.2081 L 1.08854 -0.07083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27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C -4.72222E-6 -0.11945 0.12292 -0.21158 0.27292 -0.21158 C 0.42761 -0.21158 0.55087 -0.11945 0.55087 4.81481E-6 C 0.55087 0.11898 0.67379 0.21157 0.82848 0.21157 C 0.97848 0.21157 1.10174 0.11898 1.10174 4.81481E-6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498" y="0"/>
            <a:ext cx="3352800" cy="2476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57" b="67029" l="4471" r="95216">
                        <a14:foregroundMark x1="95216" y1="67029" x2="95216" y2="67029"/>
                        <a14:foregroundMark x1="95216" y1="67029" x2="95216" y2="670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0370" r="24837" b="35185"/>
          <a:stretch/>
        </p:blipFill>
        <p:spPr>
          <a:xfrm>
            <a:off x="4135385" y="3864076"/>
            <a:ext cx="1308896" cy="13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43229 0.525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йсберг mp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70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3232"/>
            <a:ext cx="4333971" cy="3303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7" b="99183" l="14163" r="837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38" y="2465789"/>
            <a:ext cx="1397000" cy="931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1998362"/>
            <a:ext cx="1316038" cy="1316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47" y="5789229"/>
            <a:ext cx="1461194" cy="967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6" y="3969952"/>
            <a:ext cx="1016770" cy="7241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3863591"/>
            <a:ext cx="965200" cy="905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7" b="99868" l="409" r="99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19" y="2706127"/>
            <a:ext cx="1004933" cy="6909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1" y="3238673"/>
            <a:ext cx="2425700" cy="555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36" y="3175568"/>
            <a:ext cx="2425700" cy="555328"/>
          </a:xfrm>
          <a:prstGeom prst="rect">
            <a:avLst/>
          </a:prstGeom>
        </p:spPr>
      </p:pic>
      <p:pic>
        <p:nvPicPr>
          <p:cNvPr id="1028" name="Picture 4" descr="http://img-fotki.yandex.ru/get/6800/50114850.69a/0_f9f0f_547d0df4_X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89" y="797690"/>
            <a:ext cx="1054184" cy="9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6.bigstockphoto.com/thumbs/6/1/2/small2/216968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89" y="1173591"/>
            <a:ext cx="1189396" cy="118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73461" y="3321688"/>
            <a:ext cx="2426418" cy="5547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82" y="1727554"/>
            <a:ext cx="508713" cy="10225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67" y="3730896"/>
            <a:ext cx="1291709" cy="12206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16" y="1839476"/>
            <a:ext cx="1892303" cy="1821342"/>
          </a:xfrm>
          <a:prstGeom prst="rect">
            <a:avLst/>
          </a:prstGeom>
        </p:spPr>
      </p:pic>
      <p:pic>
        <p:nvPicPr>
          <p:cNvPr id="20" name="Picture 8" descr="http://s50.radikal.ru/i129/1105/8e/1d88fd7e681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547" y="5132961"/>
            <a:ext cx="1486260" cy="10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69" b="98077" l="23429" r="7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2" r="21047"/>
          <a:stretch/>
        </p:blipFill>
        <p:spPr>
          <a:xfrm>
            <a:off x="5762391" y="4448013"/>
            <a:ext cx="1808810" cy="2399442"/>
          </a:xfrm>
          <a:prstGeom prst="rect">
            <a:avLst/>
          </a:prstGeom>
        </p:spPr>
      </p:pic>
      <p:pic>
        <p:nvPicPr>
          <p:cNvPr id="21" name="Picture 10" descr="http://www.psudoterad.ru/img/picture/Nov/11/bbfb4b8876d791119b3506add83a30fb/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" y="117814"/>
            <a:ext cx="1730799" cy="157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57" b="67029" l="4471" r="95216">
                        <a14:foregroundMark x1="95216" y1="67029" x2="95216" y2="67029"/>
                        <a14:foregroundMark x1="95216" y1="67029" x2="95216" y2="670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0370" r="24837" b="35185"/>
          <a:stretch/>
        </p:blipFill>
        <p:spPr>
          <a:xfrm flipH="1">
            <a:off x="2262341" y="3952567"/>
            <a:ext cx="1308896" cy="1389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864" y="0"/>
            <a:ext cx="3352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8564 L -0.20955 0.08842 C -0.25503 0.08588 -0.31076 0.10995 -0.36406 0.14953 C -0.4243 0.19282 -0.46701 0.24213 -0.48976 0.29305 L -0.6026 0.52916 " pathEditMode="relative" rAng="-1723500" ptsTypes="FffFF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03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628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57" b="67029" l="4471" r="95216">
                        <a14:foregroundMark x1="95216" y1="67029" x2="95216" y2="67029"/>
                        <a14:foregroundMark x1="95216" y1="67029" x2="95216" y2="670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0370" r="24837" b="35185"/>
          <a:stretch/>
        </p:blipFill>
        <p:spPr>
          <a:xfrm flipH="1">
            <a:off x="2262341" y="3952567"/>
            <a:ext cx="1308896" cy="1389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812" y="-631372"/>
            <a:ext cx="3352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41719 4.07407E-6 C -0.60417 4.07407E-6 -0.83403 0.15439 -0.83403 0.28009 L -0.83403 0.56064 " pathEditMode="relative" rAng="0" ptsTypes="FfFF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1" y="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20</Words>
  <Application>Microsoft Office PowerPoint</Application>
  <PresentationFormat>Экран (4:3)</PresentationFormat>
  <Paragraphs>5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Бодрягина</cp:lastModifiedBy>
  <cp:revision>47</cp:revision>
  <dcterms:created xsi:type="dcterms:W3CDTF">2016-03-07T15:34:36Z</dcterms:created>
  <dcterms:modified xsi:type="dcterms:W3CDTF">2016-03-29T16:14:05Z</dcterms:modified>
</cp:coreProperties>
</file>