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9" r:id="rId5"/>
    <p:sldId id="261" r:id="rId6"/>
    <p:sldId id="258" r:id="rId7"/>
    <p:sldId id="264" r:id="rId8"/>
    <p:sldId id="260" r:id="rId9"/>
    <p:sldId id="275" r:id="rId10"/>
    <p:sldId id="266" r:id="rId11"/>
    <p:sldId id="277" r:id="rId12"/>
    <p:sldId id="279" r:id="rId13"/>
    <p:sldId id="271" r:id="rId14"/>
    <p:sldId id="27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8" autoAdjust="0"/>
    <p:restoredTop sz="94660"/>
  </p:normalViewPr>
  <p:slideViewPr>
    <p:cSldViewPr>
      <p:cViewPr varScale="1">
        <p:scale>
          <a:sx n="62" d="100"/>
          <a:sy n="62" d="100"/>
        </p:scale>
        <p:origin x="-77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5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7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Ш684\Downloads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441"/>
            <a:ext cx="3240360" cy="4937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Ш684\Downloads\sedmoy_simfonii_dshostakovicha_9_avgusta_1942_goda_v_osazhdennom_leningr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9286"/>
            <a:ext cx="5851525" cy="388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ЕТСКИЙ САД\2. ПРАЗДНИКИ\2 Зима\Блокада\2022\Новая папка\1178221756_0_100_3176_1887_1920x0_80_0_0_1d0ace45f7654d4a0ba3f72dea9bec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Ш684\Downloads\img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20"/>
          <a:stretch/>
        </p:blipFill>
        <p:spPr bwMode="auto">
          <a:xfrm>
            <a:off x="323528" y="260647"/>
            <a:ext cx="3672408" cy="61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ОШ684\Downloads\i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89" y="260647"/>
            <a:ext cx="3434163" cy="61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ДЕТКИЙ САД\Картинки\9 мая\салют\12690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6"/>
          <a:stretch/>
        </p:blipFill>
        <p:spPr bwMode="auto">
          <a:xfrm>
            <a:off x="-87341" y="0"/>
            <a:ext cx="931868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5388" cy="6858000"/>
          </a:xfrm>
          <a:prstGeom prst="rect">
            <a:avLst/>
          </a:prstGeom>
        </p:spPr>
      </p:pic>
      <p:pic>
        <p:nvPicPr>
          <p:cNvPr id="3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4838" y="3314700"/>
            <a:ext cx="31273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0" y="620688"/>
            <a:ext cx="91652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6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5" y="-99392"/>
            <a:ext cx="7013502" cy="6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ДЕТКИЙ САД\Картинки\блокада\6672464m2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2" y="185549"/>
            <a:ext cx="3402297" cy="50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337385" cy="39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\Desktop\КАТЯ\Картинки\блокада\post_image_ne6QbGs5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" y="404664"/>
            <a:ext cx="91085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\Desktop\КАТЯ\Картинки\блокада\1304865975_leningrad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77" cy="68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891480"/>
            <a:ext cx="11089232" cy="83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ТСКИЙ САД\2. ПРАЗДНИКИ\2 Зима\Блокада\2022\Новая папка\b8197e845804790de4a41d5bccb031a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9"/>
          <a:stretch/>
        </p:blipFill>
        <p:spPr bwMode="auto">
          <a:xfrm>
            <a:off x="1115616" y="47406"/>
            <a:ext cx="6768752" cy="66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0</Words>
  <Application>Microsoft Office PowerPoint</Application>
  <PresentationFormat>Экран (4:3)</PresentationFormat>
  <Paragraphs>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Денисова</dc:creator>
  <cp:lastModifiedBy>Пользователь Windows</cp:lastModifiedBy>
  <cp:revision>14</cp:revision>
  <dcterms:created xsi:type="dcterms:W3CDTF">2021-01-14T07:30:27Z</dcterms:created>
  <dcterms:modified xsi:type="dcterms:W3CDTF">2022-04-18T08:33:31Z</dcterms:modified>
</cp:coreProperties>
</file>