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07" autoAdjust="0"/>
  </p:normalViewPr>
  <p:slideViewPr>
    <p:cSldViewPr snapToGrid="0">
      <p:cViewPr varScale="1">
        <p:scale>
          <a:sx n="60" d="100"/>
          <a:sy n="60" d="100"/>
        </p:scale>
        <p:origin x="8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aya.kotia@mail.ru" userId="81ac92d87c969361" providerId="LiveId" clId="{818A7AB9-1CC4-418D-BE8D-7F9D3CD3A6B9}"/>
    <pc:docChg chg="undo custSel addSld delSld modSld">
      <pc:chgData name="milaya.kotia@mail.ru" userId="81ac92d87c969361" providerId="LiveId" clId="{818A7AB9-1CC4-418D-BE8D-7F9D3CD3A6B9}" dt="2024-01-27T09:16:39.148" v="884" actId="47"/>
      <pc:docMkLst>
        <pc:docMk/>
      </pc:docMkLst>
      <pc:sldChg chg="addSp modSp new mod modAnim">
        <pc:chgData name="milaya.kotia@mail.ru" userId="81ac92d87c969361" providerId="LiveId" clId="{818A7AB9-1CC4-418D-BE8D-7F9D3CD3A6B9}" dt="2024-01-27T09:05:37.752" v="807"/>
        <pc:sldMkLst>
          <pc:docMk/>
          <pc:sldMk cId="1421944030" sldId="256"/>
        </pc:sldMkLst>
        <pc:spChg chg="mod">
          <ac:chgData name="milaya.kotia@mail.ru" userId="81ac92d87c969361" providerId="LiveId" clId="{818A7AB9-1CC4-418D-BE8D-7F9D3CD3A6B9}" dt="2023-11-30T17:16:25.942" v="42" actId="255"/>
          <ac:spMkLst>
            <pc:docMk/>
            <pc:sldMk cId="1421944030" sldId="256"/>
            <ac:spMk id="2" creationId="{6E7F46EC-CABA-476D-B413-23046C36977E}"/>
          </ac:spMkLst>
        </pc:spChg>
        <pc:spChg chg="mod">
          <ac:chgData name="milaya.kotia@mail.ru" userId="81ac92d87c969361" providerId="LiveId" clId="{818A7AB9-1CC4-418D-BE8D-7F9D3CD3A6B9}" dt="2023-11-30T17:16:03.249" v="40" actId="20577"/>
          <ac:spMkLst>
            <pc:docMk/>
            <pc:sldMk cId="1421944030" sldId="256"/>
            <ac:spMk id="3" creationId="{C13B1CFC-4ABF-454B-9802-69F74D25BEBC}"/>
          </ac:spMkLst>
        </pc:spChg>
        <pc:spChg chg="add mod">
          <ac:chgData name="milaya.kotia@mail.ru" userId="81ac92d87c969361" providerId="LiveId" clId="{818A7AB9-1CC4-418D-BE8D-7F9D3CD3A6B9}" dt="2024-01-27T09:04:09.981" v="805" actId="1076"/>
          <ac:spMkLst>
            <pc:docMk/>
            <pc:sldMk cId="1421944030" sldId="256"/>
            <ac:spMk id="5" creationId="{CFD81828-53B7-4174-910A-03127A5BB10A}"/>
          </ac:spMkLst>
        </pc:spChg>
        <pc:picChg chg="add mod">
          <ac:chgData name="milaya.kotia@mail.ru" userId="81ac92d87c969361" providerId="LiveId" clId="{818A7AB9-1CC4-418D-BE8D-7F9D3CD3A6B9}" dt="2023-12-12T07:30:49.302" v="261" actId="14100"/>
          <ac:picMkLst>
            <pc:docMk/>
            <pc:sldMk cId="1421944030" sldId="256"/>
            <ac:picMk id="4" creationId="{E481489B-0227-4533-84EC-D4F38FA5E2CA}"/>
          </ac:picMkLst>
        </pc:picChg>
      </pc:sldChg>
      <pc:sldChg chg="addSp delSp modSp new mod modAnim">
        <pc:chgData name="milaya.kotia@mail.ru" userId="81ac92d87c969361" providerId="LiveId" clId="{818A7AB9-1CC4-418D-BE8D-7F9D3CD3A6B9}" dt="2024-01-22T14:00:04.509" v="291" actId="1076"/>
        <pc:sldMkLst>
          <pc:docMk/>
          <pc:sldMk cId="1718359952" sldId="257"/>
        </pc:sldMkLst>
        <pc:spChg chg="mod">
          <ac:chgData name="milaya.kotia@mail.ru" userId="81ac92d87c969361" providerId="LiveId" clId="{818A7AB9-1CC4-418D-BE8D-7F9D3CD3A6B9}" dt="2023-11-30T17:32:41.037" v="136" actId="1076"/>
          <ac:spMkLst>
            <pc:docMk/>
            <pc:sldMk cId="1718359952" sldId="257"/>
            <ac:spMk id="2" creationId="{A11034FA-9BBE-4D86-B9EA-E72F0FA3CEBA}"/>
          </ac:spMkLst>
        </pc:spChg>
        <pc:spChg chg="del">
          <ac:chgData name="milaya.kotia@mail.ru" userId="81ac92d87c969361" providerId="LiveId" clId="{818A7AB9-1CC4-418D-BE8D-7F9D3CD3A6B9}" dt="2023-11-30T17:24:04.972" v="52"/>
          <ac:spMkLst>
            <pc:docMk/>
            <pc:sldMk cId="1718359952" sldId="257"/>
            <ac:spMk id="3" creationId="{2C4C1E5E-3EA2-493D-A114-B197B9FECCCF}"/>
          </ac:spMkLst>
        </pc:spChg>
        <pc:picChg chg="add mod">
          <ac:chgData name="milaya.kotia@mail.ru" userId="81ac92d87c969361" providerId="LiveId" clId="{818A7AB9-1CC4-418D-BE8D-7F9D3CD3A6B9}" dt="2024-01-22T13:59:02.047" v="267" actId="1076"/>
          <ac:picMkLst>
            <pc:docMk/>
            <pc:sldMk cId="1718359952" sldId="257"/>
            <ac:picMk id="3" creationId="{EC26EDFB-8E21-4826-BF66-258E6DB8557D}"/>
          </ac:picMkLst>
        </pc:picChg>
        <pc:picChg chg="add mod">
          <ac:chgData name="milaya.kotia@mail.ru" userId="81ac92d87c969361" providerId="LiveId" clId="{818A7AB9-1CC4-418D-BE8D-7F9D3CD3A6B9}" dt="2023-11-30T17:24:30.357" v="59" actId="1076"/>
          <ac:picMkLst>
            <pc:docMk/>
            <pc:sldMk cId="1718359952" sldId="257"/>
            <ac:picMk id="4" creationId="{07E043F0-8800-4601-9CC8-2F3E5B706A18}"/>
          </ac:picMkLst>
        </pc:picChg>
        <pc:picChg chg="add mod">
          <ac:chgData name="milaya.kotia@mail.ru" userId="81ac92d87c969361" providerId="LiveId" clId="{818A7AB9-1CC4-418D-BE8D-7F9D3CD3A6B9}" dt="2024-01-22T14:00:04.509" v="291" actId="1076"/>
          <ac:picMkLst>
            <pc:docMk/>
            <pc:sldMk cId="1718359952" sldId="257"/>
            <ac:picMk id="5" creationId="{8A03F7D5-92F5-44AE-95E9-8086891119BB}"/>
          </ac:picMkLst>
        </pc:picChg>
        <pc:picChg chg="add mod">
          <ac:chgData name="milaya.kotia@mail.ru" userId="81ac92d87c969361" providerId="LiveId" clId="{818A7AB9-1CC4-418D-BE8D-7F9D3CD3A6B9}" dt="2024-01-22T13:59:20.733" v="275" actId="1076"/>
          <ac:picMkLst>
            <pc:docMk/>
            <pc:sldMk cId="1718359952" sldId="257"/>
            <ac:picMk id="6" creationId="{0CCB09B6-AA9A-4894-8A33-86E11EFD4042}"/>
          </ac:picMkLst>
        </pc:picChg>
        <pc:picChg chg="add mod">
          <ac:chgData name="milaya.kotia@mail.ru" userId="81ac92d87c969361" providerId="LiveId" clId="{818A7AB9-1CC4-418D-BE8D-7F9D3CD3A6B9}" dt="2024-01-22T13:59:30.551" v="279" actId="14100"/>
          <ac:picMkLst>
            <pc:docMk/>
            <pc:sldMk cId="1718359952" sldId="257"/>
            <ac:picMk id="7" creationId="{F66BAB10-7CD1-43B2-86F8-2C3660D78A43}"/>
          </ac:picMkLst>
        </pc:picChg>
        <pc:picChg chg="add mod">
          <ac:chgData name="milaya.kotia@mail.ru" userId="81ac92d87c969361" providerId="LiveId" clId="{818A7AB9-1CC4-418D-BE8D-7F9D3CD3A6B9}" dt="2024-01-22T13:59:42.661" v="285" actId="1076"/>
          <ac:picMkLst>
            <pc:docMk/>
            <pc:sldMk cId="1718359952" sldId="257"/>
            <ac:picMk id="8" creationId="{B27D8869-1767-46AC-B1F3-D4830B05C24C}"/>
          </ac:picMkLst>
        </pc:picChg>
        <pc:picChg chg="add mod">
          <ac:chgData name="milaya.kotia@mail.ru" userId="81ac92d87c969361" providerId="LiveId" clId="{818A7AB9-1CC4-418D-BE8D-7F9D3CD3A6B9}" dt="2024-01-22T13:59:53.967" v="290" actId="1076"/>
          <ac:picMkLst>
            <pc:docMk/>
            <pc:sldMk cId="1718359952" sldId="257"/>
            <ac:picMk id="9" creationId="{91E835CF-9D89-48E8-BB11-DA0D2284A584}"/>
          </ac:picMkLst>
        </pc:picChg>
      </pc:sldChg>
      <pc:sldChg chg="addSp delSp modSp new mod modAnim">
        <pc:chgData name="milaya.kotia@mail.ru" userId="81ac92d87c969361" providerId="LiveId" clId="{818A7AB9-1CC4-418D-BE8D-7F9D3CD3A6B9}" dt="2024-01-22T14:07:26.126" v="359" actId="1076"/>
        <pc:sldMkLst>
          <pc:docMk/>
          <pc:sldMk cId="2702307649" sldId="258"/>
        </pc:sldMkLst>
        <pc:spChg chg="mod">
          <ac:chgData name="milaya.kotia@mail.ru" userId="81ac92d87c969361" providerId="LiveId" clId="{818A7AB9-1CC4-418D-BE8D-7F9D3CD3A6B9}" dt="2024-01-22T14:05:07.187" v="333" actId="1076"/>
          <ac:spMkLst>
            <pc:docMk/>
            <pc:sldMk cId="2702307649" sldId="258"/>
            <ac:spMk id="2" creationId="{F01AAE27-7CF9-4F35-9C89-E4A869FF1DC8}"/>
          </ac:spMkLst>
        </pc:spChg>
        <pc:spChg chg="del">
          <ac:chgData name="milaya.kotia@mail.ru" userId="81ac92d87c969361" providerId="LiveId" clId="{818A7AB9-1CC4-418D-BE8D-7F9D3CD3A6B9}" dt="2023-11-30T17:26:15.257" v="72"/>
          <ac:spMkLst>
            <pc:docMk/>
            <pc:sldMk cId="2702307649" sldId="258"/>
            <ac:spMk id="3" creationId="{1C62F9E0-08AE-4DBF-9CD9-E878993C14AB}"/>
          </ac:spMkLst>
        </pc:spChg>
        <pc:picChg chg="add del">
          <ac:chgData name="milaya.kotia@mail.ru" userId="81ac92d87c969361" providerId="LiveId" clId="{818A7AB9-1CC4-418D-BE8D-7F9D3CD3A6B9}" dt="2024-01-22T14:00:48.949" v="293" actId="478"/>
          <ac:picMkLst>
            <pc:docMk/>
            <pc:sldMk cId="2702307649" sldId="258"/>
            <ac:picMk id="3" creationId="{6B530182-F2FF-4906-A7E2-267B2EDF3C40}"/>
          </ac:picMkLst>
        </pc:picChg>
        <pc:picChg chg="add mod">
          <ac:chgData name="milaya.kotia@mail.ru" userId="81ac92d87c969361" providerId="LiveId" clId="{818A7AB9-1CC4-418D-BE8D-7F9D3CD3A6B9}" dt="2024-01-22T14:07:17.951" v="358" actId="1076"/>
          <ac:picMkLst>
            <pc:docMk/>
            <pc:sldMk cId="2702307649" sldId="258"/>
            <ac:picMk id="4" creationId="{4BB3CEAC-A3C0-4C45-8616-0D9520F878E4}"/>
          </ac:picMkLst>
        </pc:picChg>
        <pc:picChg chg="add del">
          <ac:chgData name="milaya.kotia@mail.ru" userId="81ac92d87c969361" providerId="LiveId" clId="{818A7AB9-1CC4-418D-BE8D-7F9D3CD3A6B9}" dt="2024-01-22T14:01:03.054" v="295" actId="478"/>
          <ac:picMkLst>
            <pc:docMk/>
            <pc:sldMk cId="2702307649" sldId="258"/>
            <ac:picMk id="5" creationId="{D0927465-6430-447F-BFC4-BE2D1BEA252F}"/>
          </ac:picMkLst>
        </pc:picChg>
        <pc:picChg chg="add del">
          <ac:chgData name="milaya.kotia@mail.ru" userId="81ac92d87c969361" providerId="LiveId" clId="{818A7AB9-1CC4-418D-BE8D-7F9D3CD3A6B9}" dt="2024-01-22T14:01:17.386" v="297" actId="478"/>
          <ac:picMkLst>
            <pc:docMk/>
            <pc:sldMk cId="2702307649" sldId="258"/>
            <ac:picMk id="6" creationId="{97BC3DBD-36EF-4B5B-A4F6-86F0497131DA}"/>
          </ac:picMkLst>
        </pc:picChg>
        <pc:picChg chg="add del">
          <ac:chgData name="milaya.kotia@mail.ru" userId="81ac92d87c969361" providerId="LiveId" clId="{818A7AB9-1CC4-418D-BE8D-7F9D3CD3A6B9}" dt="2024-01-22T14:01:38.097" v="299" actId="478"/>
          <ac:picMkLst>
            <pc:docMk/>
            <pc:sldMk cId="2702307649" sldId="258"/>
            <ac:picMk id="7" creationId="{779B57FA-2455-4F6E-A390-74C025406377}"/>
          </ac:picMkLst>
        </pc:picChg>
        <pc:picChg chg="add del">
          <ac:chgData name="milaya.kotia@mail.ru" userId="81ac92d87c969361" providerId="LiveId" clId="{818A7AB9-1CC4-418D-BE8D-7F9D3CD3A6B9}" dt="2024-01-22T14:02:00.493" v="301" actId="478"/>
          <ac:picMkLst>
            <pc:docMk/>
            <pc:sldMk cId="2702307649" sldId="258"/>
            <ac:picMk id="8" creationId="{8EE9719E-7BDF-465C-A980-E4786AC6FFBF}"/>
          </ac:picMkLst>
        </pc:picChg>
        <pc:picChg chg="add del mod">
          <ac:chgData name="milaya.kotia@mail.ru" userId="81ac92d87c969361" providerId="LiveId" clId="{818A7AB9-1CC4-418D-BE8D-7F9D3CD3A6B9}" dt="2024-01-22T14:02:35.427" v="306" actId="478"/>
          <ac:picMkLst>
            <pc:docMk/>
            <pc:sldMk cId="2702307649" sldId="258"/>
            <ac:picMk id="9" creationId="{A641C0C8-FD87-4826-AB0F-D1F289248C8B}"/>
          </ac:picMkLst>
        </pc:picChg>
        <pc:picChg chg="add mod">
          <ac:chgData name="milaya.kotia@mail.ru" userId="81ac92d87c969361" providerId="LiveId" clId="{818A7AB9-1CC4-418D-BE8D-7F9D3CD3A6B9}" dt="2024-01-22T14:05:09.912" v="334" actId="1076"/>
          <ac:picMkLst>
            <pc:docMk/>
            <pc:sldMk cId="2702307649" sldId="258"/>
            <ac:picMk id="10" creationId="{3835528C-E0A2-4F1A-8D2A-0FE28B493DFD}"/>
          </ac:picMkLst>
        </pc:picChg>
        <pc:picChg chg="add del mod">
          <ac:chgData name="milaya.kotia@mail.ru" userId="81ac92d87c969361" providerId="LiveId" clId="{818A7AB9-1CC4-418D-BE8D-7F9D3CD3A6B9}" dt="2024-01-22T14:03:48.976" v="319" actId="478"/>
          <ac:picMkLst>
            <pc:docMk/>
            <pc:sldMk cId="2702307649" sldId="258"/>
            <ac:picMk id="11" creationId="{00B882A3-1E79-4E05-A677-7EF312252A68}"/>
          </ac:picMkLst>
        </pc:picChg>
        <pc:picChg chg="add del">
          <ac:chgData name="milaya.kotia@mail.ru" userId="81ac92d87c969361" providerId="LiveId" clId="{818A7AB9-1CC4-418D-BE8D-7F9D3CD3A6B9}" dt="2024-01-22T14:04:02.921" v="321" actId="478"/>
          <ac:picMkLst>
            <pc:docMk/>
            <pc:sldMk cId="2702307649" sldId="258"/>
            <ac:picMk id="12" creationId="{457F10BB-D65D-402A-9740-70A8BD8703C7}"/>
          </ac:picMkLst>
        </pc:picChg>
        <pc:picChg chg="add del">
          <ac:chgData name="milaya.kotia@mail.ru" userId="81ac92d87c969361" providerId="LiveId" clId="{818A7AB9-1CC4-418D-BE8D-7F9D3CD3A6B9}" dt="2024-01-22T14:04:18.109" v="323" actId="478"/>
          <ac:picMkLst>
            <pc:docMk/>
            <pc:sldMk cId="2702307649" sldId="258"/>
            <ac:picMk id="13" creationId="{F2F919AD-DF9C-4122-A2BF-5FF5B501A763}"/>
          </ac:picMkLst>
        </pc:picChg>
        <pc:picChg chg="add del">
          <ac:chgData name="milaya.kotia@mail.ru" userId="81ac92d87c969361" providerId="LiveId" clId="{818A7AB9-1CC4-418D-BE8D-7F9D3CD3A6B9}" dt="2024-01-22T14:04:32.045" v="325" actId="478"/>
          <ac:picMkLst>
            <pc:docMk/>
            <pc:sldMk cId="2702307649" sldId="258"/>
            <ac:picMk id="14" creationId="{71B1FBDD-9B71-4416-9C26-B6EB9FDE447E}"/>
          </ac:picMkLst>
        </pc:picChg>
        <pc:picChg chg="add mod">
          <ac:chgData name="milaya.kotia@mail.ru" userId="81ac92d87c969361" providerId="LiveId" clId="{818A7AB9-1CC4-418D-BE8D-7F9D3CD3A6B9}" dt="2024-01-22T14:04:57.117" v="330" actId="14100"/>
          <ac:picMkLst>
            <pc:docMk/>
            <pc:sldMk cId="2702307649" sldId="258"/>
            <ac:picMk id="15" creationId="{9C03A8BA-3BCF-4811-8172-232F21DE671F}"/>
          </ac:picMkLst>
        </pc:picChg>
        <pc:picChg chg="add del">
          <ac:chgData name="milaya.kotia@mail.ru" userId="81ac92d87c969361" providerId="LiveId" clId="{818A7AB9-1CC4-418D-BE8D-7F9D3CD3A6B9}" dt="2024-01-22T14:05:36.221" v="336" actId="478"/>
          <ac:picMkLst>
            <pc:docMk/>
            <pc:sldMk cId="2702307649" sldId="258"/>
            <ac:picMk id="16" creationId="{E199656F-5253-42F9-A8CA-B3A6B8A023CC}"/>
          </ac:picMkLst>
        </pc:picChg>
        <pc:picChg chg="add mod">
          <ac:chgData name="milaya.kotia@mail.ru" userId="81ac92d87c969361" providerId="LiveId" clId="{818A7AB9-1CC4-418D-BE8D-7F9D3CD3A6B9}" dt="2024-01-22T14:06:05.053" v="341" actId="1076"/>
          <ac:picMkLst>
            <pc:docMk/>
            <pc:sldMk cId="2702307649" sldId="258"/>
            <ac:picMk id="17" creationId="{616148EE-7E0B-4418-820B-1DB56C93F645}"/>
          </ac:picMkLst>
        </pc:picChg>
        <pc:picChg chg="add mod">
          <ac:chgData name="milaya.kotia@mail.ru" userId="81ac92d87c969361" providerId="LiveId" clId="{818A7AB9-1CC4-418D-BE8D-7F9D3CD3A6B9}" dt="2024-01-22T14:06:27.528" v="344" actId="1076"/>
          <ac:picMkLst>
            <pc:docMk/>
            <pc:sldMk cId="2702307649" sldId="258"/>
            <ac:picMk id="18" creationId="{213E55FD-D5ED-45FB-B3E8-8BF856DA3A2E}"/>
          </ac:picMkLst>
        </pc:picChg>
        <pc:picChg chg="add mod">
          <ac:chgData name="milaya.kotia@mail.ru" userId="81ac92d87c969361" providerId="LiveId" clId="{818A7AB9-1CC4-418D-BE8D-7F9D3CD3A6B9}" dt="2024-01-22T14:06:44.587" v="351" actId="14100"/>
          <ac:picMkLst>
            <pc:docMk/>
            <pc:sldMk cId="2702307649" sldId="258"/>
            <ac:picMk id="19" creationId="{57685FBD-3DE9-47A0-B4EF-D880CA3D1477}"/>
          </ac:picMkLst>
        </pc:picChg>
        <pc:picChg chg="add mod">
          <ac:chgData name="milaya.kotia@mail.ru" userId="81ac92d87c969361" providerId="LiveId" clId="{818A7AB9-1CC4-418D-BE8D-7F9D3CD3A6B9}" dt="2024-01-22T14:07:26.126" v="359" actId="1076"/>
          <ac:picMkLst>
            <pc:docMk/>
            <pc:sldMk cId="2702307649" sldId="258"/>
            <ac:picMk id="20" creationId="{16BBA792-6F8C-4F61-8359-2D46037E9776}"/>
          </ac:picMkLst>
        </pc:picChg>
      </pc:sldChg>
      <pc:sldChg chg="addSp delSp modSp new mod modAnim">
        <pc:chgData name="milaya.kotia@mail.ru" userId="81ac92d87c969361" providerId="LiveId" clId="{818A7AB9-1CC4-418D-BE8D-7F9D3CD3A6B9}" dt="2024-01-22T14:10:38.940" v="391" actId="1076"/>
        <pc:sldMkLst>
          <pc:docMk/>
          <pc:sldMk cId="924609644" sldId="259"/>
        </pc:sldMkLst>
        <pc:spChg chg="mod">
          <ac:chgData name="milaya.kotia@mail.ru" userId="81ac92d87c969361" providerId="LiveId" clId="{818A7AB9-1CC4-418D-BE8D-7F9D3CD3A6B9}" dt="2024-01-22T14:09:55.542" v="376" actId="14100"/>
          <ac:spMkLst>
            <pc:docMk/>
            <pc:sldMk cId="924609644" sldId="259"/>
            <ac:spMk id="2" creationId="{21D6D58B-FE19-44AD-AD3A-5E012A7EBCF1}"/>
          </ac:spMkLst>
        </pc:spChg>
        <pc:spChg chg="del">
          <ac:chgData name="milaya.kotia@mail.ru" userId="81ac92d87c969361" providerId="LiveId" clId="{818A7AB9-1CC4-418D-BE8D-7F9D3CD3A6B9}" dt="2023-11-30T17:27:56.389" v="86"/>
          <ac:spMkLst>
            <pc:docMk/>
            <pc:sldMk cId="924609644" sldId="259"/>
            <ac:spMk id="3" creationId="{FD5D3303-2C54-4196-A375-A0393D757745}"/>
          </ac:spMkLst>
        </pc:spChg>
        <pc:picChg chg="add mod">
          <ac:chgData name="milaya.kotia@mail.ru" userId="81ac92d87c969361" providerId="LiveId" clId="{818A7AB9-1CC4-418D-BE8D-7F9D3CD3A6B9}" dt="2024-01-22T14:08:43.366" v="365" actId="1076"/>
          <ac:picMkLst>
            <pc:docMk/>
            <pc:sldMk cId="924609644" sldId="259"/>
            <ac:picMk id="3" creationId="{B813587D-50E2-4B1F-9ECD-FB38D2282E6E}"/>
          </ac:picMkLst>
        </pc:picChg>
        <pc:picChg chg="add mod">
          <ac:chgData name="milaya.kotia@mail.ru" userId="81ac92d87c969361" providerId="LiveId" clId="{818A7AB9-1CC4-418D-BE8D-7F9D3CD3A6B9}" dt="2024-01-22T14:10:26.934" v="386" actId="14100"/>
          <ac:picMkLst>
            <pc:docMk/>
            <pc:sldMk cId="924609644" sldId="259"/>
            <ac:picMk id="4" creationId="{5F8AE7D2-C3A6-4175-844C-84361965D7B2}"/>
          </ac:picMkLst>
        </pc:picChg>
        <pc:picChg chg="add del">
          <ac:chgData name="milaya.kotia@mail.ru" userId="81ac92d87c969361" providerId="LiveId" clId="{818A7AB9-1CC4-418D-BE8D-7F9D3CD3A6B9}" dt="2024-01-22T14:09:09.506" v="367" actId="478"/>
          <ac:picMkLst>
            <pc:docMk/>
            <pc:sldMk cId="924609644" sldId="259"/>
            <ac:picMk id="5" creationId="{3FADDD94-D90E-4896-ABD9-D50FE7BCDB94}"/>
          </ac:picMkLst>
        </pc:picChg>
        <pc:picChg chg="add mod">
          <ac:chgData name="milaya.kotia@mail.ru" userId="81ac92d87c969361" providerId="LiveId" clId="{818A7AB9-1CC4-418D-BE8D-7F9D3CD3A6B9}" dt="2024-01-22T14:09:31.846" v="372" actId="1076"/>
          <ac:picMkLst>
            <pc:docMk/>
            <pc:sldMk cId="924609644" sldId="259"/>
            <ac:picMk id="6" creationId="{A7F75819-35D8-47BD-A710-B1D45B43ED13}"/>
          </ac:picMkLst>
        </pc:picChg>
        <pc:picChg chg="add mod">
          <ac:chgData name="milaya.kotia@mail.ru" userId="81ac92d87c969361" providerId="LiveId" clId="{818A7AB9-1CC4-418D-BE8D-7F9D3CD3A6B9}" dt="2024-01-22T14:09:50.085" v="375" actId="1076"/>
          <ac:picMkLst>
            <pc:docMk/>
            <pc:sldMk cId="924609644" sldId="259"/>
            <ac:picMk id="7" creationId="{CCDDC8B1-982C-4281-B70B-131A2D98FC0A}"/>
          </ac:picMkLst>
        </pc:picChg>
        <pc:picChg chg="add mod">
          <ac:chgData name="milaya.kotia@mail.ru" userId="81ac92d87c969361" providerId="LiveId" clId="{818A7AB9-1CC4-418D-BE8D-7F9D3CD3A6B9}" dt="2024-01-22T14:10:08.784" v="380" actId="1076"/>
          <ac:picMkLst>
            <pc:docMk/>
            <pc:sldMk cId="924609644" sldId="259"/>
            <ac:picMk id="8" creationId="{96E8255A-ABB1-4F4C-839B-7E1EFEDC53B5}"/>
          </ac:picMkLst>
        </pc:picChg>
        <pc:picChg chg="add mod">
          <ac:chgData name="milaya.kotia@mail.ru" userId="81ac92d87c969361" providerId="LiveId" clId="{818A7AB9-1CC4-418D-BE8D-7F9D3CD3A6B9}" dt="2024-01-22T14:10:20.532" v="385" actId="1076"/>
          <ac:picMkLst>
            <pc:docMk/>
            <pc:sldMk cId="924609644" sldId="259"/>
            <ac:picMk id="9" creationId="{29EAEA15-4A8C-4C2D-A7A0-BAEFC8B657C4}"/>
          </ac:picMkLst>
        </pc:picChg>
        <pc:picChg chg="add mod">
          <ac:chgData name="milaya.kotia@mail.ru" userId="81ac92d87c969361" providerId="LiveId" clId="{818A7AB9-1CC4-418D-BE8D-7F9D3CD3A6B9}" dt="2024-01-22T14:10:38.940" v="391" actId="1076"/>
          <ac:picMkLst>
            <pc:docMk/>
            <pc:sldMk cId="924609644" sldId="259"/>
            <ac:picMk id="10" creationId="{E3E8E2B1-B998-433D-AB5E-DAEBB74EA067}"/>
          </ac:picMkLst>
        </pc:picChg>
      </pc:sldChg>
      <pc:sldChg chg="addSp delSp modSp new mod modAnim">
        <pc:chgData name="milaya.kotia@mail.ru" userId="81ac92d87c969361" providerId="LiveId" clId="{818A7AB9-1CC4-418D-BE8D-7F9D3CD3A6B9}" dt="2024-01-22T14:24:27.392" v="461" actId="478"/>
        <pc:sldMkLst>
          <pc:docMk/>
          <pc:sldMk cId="4008699664" sldId="260"/>
        </pc:sldMkLst>
        <pc:spChg chg="mod">
          <ac:chgData name="milaya.kotia@mail.ru" userId="81ac92d87c969361" providerId="LiveId" clId="{818A7AB9-1CC4-418D-BE8D-7F9D3CD3A6B9}" dt="2024-01-22T14:15:00.262" v="422" actId="1076"/>
          <ac:spMkLst>
            <pc:docMk/>
            <pc:sldMk cId="4008699664" sldId="260"/>
            <ac:spMk id="2" creationId="{3A1EE511-3E53-4663-A662-AD1130D2901A}"/>
          </ac:spMkLst>
        </pc:spChg>
        <pc:spChg chg="del">
          <ac:chgData name="milaya.kotia@mail.ru" userId="81ac92d87c969361" providerId="LiveId" clId="{818A7AB9-1CC4-418D-BE8D-7F9D3CD3A6B9}" dt="2023-11-30T17:29:13.077" v="99"/>
          <ac:spMkLst>
            <pc:docMk/>
            <pc:sldMk cId="4008699664" sldId="260"/>
            <ac:spMk id="3" creationId="{E337F09D-43C8-43FC-A773-061AE8AA571E}"/>
          </ac:spMkLst>
        </pc:spChg>
        <pc:picChg chg="add del">
          <ac:chgData name="milaya.kotia@mail.ru" userId="81ac92d87c969361" providerId="LiveId" clId="{818A7AB9-1CC4-418D-BE8D-7F9D3CD3A6B9}" dt="2024-01-22T14:11:35.816" v="395" actId="478"/>
          <ac:picMkLst>
            <pc:docMk/>
            <pc:sldMk cId="4008699664" sldId="260"/>
            <ac:picMk id="3" creationId="{A47CB407-3B22-425A-AAD0-49AE0DAB7294}"/>
          </ac:picMkLst>
        </pc:picChg>
        <pc:picChg chg="add mod">
          <ac:chgData name="milaya.kotia@mail.ru" userId="81ac92d87c969361" providerId="LiveId" clId="{818A7AB9-1CC4-418D-BE8D-7F9D3CD3A6B9}" dt="2024-01-22T14:11:04.790" v="393" actId="1076"/>
          <ac:picMkLst>
            <pc:docMk/>
            <pc:sldMk cId="4008699664" sldId="260"/>
            <ac:picMk id="4" creationId="{C0738BF2-215F-4894-AD01-420322A92153}"/>
          </ac:picMkLst>
        </pc:picChg>
        <pc:picChg chg="add del">
          <ac:chgData name="milaya.kotia@mail.ru" userId="81ac92d87c969361" providerId="LiveId" clId="{818A7AB9-1CC4-418D-BE8D-7F9D3CD3A6B9}" dt="2024-01-22T14:11:49.547" v="397" actId="478"/>
          <ac:picMkLst>
            <pc:docMk/>
            <pc:sldMk cId="4008699664" sldId="260"/>
            <ac:picMk id="5" creationId="{23AACC6A-23C6-455F-84F1-71A1D1812990}"/>
          </ac:picMkLst>
        </pc:picChg>
        <pc:picChg chg="add del">
          <ac:chgData name="milaya.kotia@mail.ru" userId="81ac92d87c969361" providerId="LiveId" clId="{818A7AB9-1CC4-418D-BE8D-7F9D3CD3A6B9}" dt="2024-01-22T14:12:03.165" v="399" actId="478"/>
          <ac:picMkLst>
            <pc:docMk/>
            <pc:sldMk cId="4008699664" sldId="260"/>
            <ac:picMk id="6" creationId="{170FABF7-D614-4745-8E2D-9AFB830E0FD0}"/>
          </ac:picMkLst>
        </pc:picChg>
        <pc:picChg chg="add mod">
          <ac:chgData name="milaya.kotia@mail.ru" userId="81ac92d87c969361" providerId="LiveId" clId="{818A7AB9-1CC4-418D-BE8D-7F9D3CD3A6B9}" dt="2024-01-22T14:12:44.034" v="407" actId="1076"/>
          <ac:picMkLst>
            <pc:docMk/>
            <pc:sldMk cId="4008699664" sldId="260"/>
            <ac:picMk id="7" creationId="{38246C46-FAB1-40B0-A6BA-9BF71EC82E6F}"/>
          </ac:picMkLst>
        </pc:picChg>
        <pc:picChg chg="add del">
          <ac:chgData name="milaya.kotia@mail.ru" userId="81ac92d87c969361" providerId="LiveId" clId="{818A7AB9-1CC4-418D-BE8D-7F9D3CD3A6B9}" dt="2024-01-22T14:13:45.914" v="409" actId="478"/>
          <ac:picMkLst>
            <pc:docMk/>
            <pc:sldMk cId="4008699664" sldId="260"/>
            <ac:picMk id="8" creationId="{E69F5FA7-44E5-46C0-87C4-B6B03AF3FC9C}"/>
          </ac:picMkLst>
        </pc:picChg>
        <pc:picChg chg="add del">
          <ac:chgData name="milaya.kotia@mail.ru" userId="81ac92d87c969361" providerId="LiveId" clId="{818A7AB9-1CC4-418D-BE8D-7F9D3CD3A6B9}" dt="2024-01-22T14:14:02.572" v="411" actId="478"/>
          <ac:picMkLst>
            <pc:docMk/>
            <pc:sldMk cId="4008699664" sldId="260"/>
            <ac:picMk id="9" creationId="{BE31B744-7D31-4C0A-A431-A9880D0DE2D9}"/>
          </ac:picMkLst>
        </pc:picChg>
        <pc:picChg chg="add mod">
          <ac:chgData name="milaya.kotia@mail.ru" userId="81ac92d87c969361" providerId="LiveId" clId="{818A7AB9-1CC4-418D-BE8D-7F9D3CD3A6B9}" dt="2024-01-22T14:15:02.760" v="423" actId="1076"/>
          <ac:picMkLst>
            <pc:docMk/>
            <pc:sldMk cId="4008699664" sldId="260"/>
            <ac:picMk id="10" creationId="{A5ADAE07-736F-43D6-A9A0-9AF48628DD9C}"/>
          </ac:picMkLst>
        </pc:picChg>
        <pc:picChg chg="add del">
          <ac:chgData name="milaya.kotia@mail.ru" userId="81ac92d87c969361" providerId="LiveId" clId="{818A7AB9-1CC4-418D-BE8D-7F9D3CD3A6B9}" dt="2024-01-22T14:15:43.287" v="425" actId="478"/>
          <ac:picMkLst>
            <pc:docMk/>
            <pc:sldMk cId="4008699664" sldId="260"/>
            <ac:picMk id="11" creationId="{D916B4FC-A711-49DE-8089-32E405A37784}"/>
          </ac:picMkLst>
        </pc:picChg>
        <pc:picChg chg="add del">
          <ac:chgData name="milaya.kotia@mail.ru" userId="81ac92d87c969361" providerId="LiveId" clId="{818A7AB9-1CC4-418D-BE8D-7F9D3CD3A6B9}" dt="2024-01-22T14:16:36.466" v="427" actId="478"/>
          <ac:picMkLst>
            <pc:docMk/>
            <pc:sldMk cId="4008699664" sldId="260"/>
            <ac:picMk id="12" creationId="{2B14C8F1-1534-4FC1-BAC1-7D4722F9CF5B}"/>
          </ac:picMkLst>
        </pc:picChg>
        <pc:picChg chg="add del">
          <ac:chgData name="milaya.kotia@mail.ru" userId="81ac92d87c969361" providerId="LiveId" clId="{818A7AB9-1CC4-418D-BE8D-7F9D3CD3A6B9}" dt="2024-01-22T14:17:09.775" v="429" actId="478"/>
          <ac:picMkLst>
            <pc:docMk/>
            <pc:sldMk cId="4008699664" sldId="260"/>
            <ac:picMk id="13" creationId="{B30BA500-1251-48C7-9E50-47B55EFA77ED}"/>
          </ac:picMkLst>
        </pc:picChg>
        <pc:picChg chg="add del">
          <ac:chgData name="milaya.kotia@mail.ru" userId="81ac92d87c969361" providerId="LiveId" clId="{818A7AB9-1CC4-418D-BE8D-7F9D3CD3A6B9}" dt="2024-01-22T14:17:32.340" v="431" actId="478"/>
          <ac:picMkLst>
            <pc:docMk/>
            <pc:sldMk cId="4008699664" sldId="260"/>
            <ac:picMk id="14" creationId="{49BF4887-8490-4007-92FB-287DD4ECE1FE}"/>
          </ac:picMkLst>
        </pc:picChg>
        <pc:picChg chg="add del">
          <ac:chgData name="milaya.kotia@mail.ru" userId="81ac92d87c969361" providerId="LiveId" clId="{818A7AB9-1CC4-418D-BE8D-7F9D3CD3A6B9}" dt="2024-01-22T14:18:23.674" v="433" actId="478"/>
          <ac:picMkLst>
            <pc:docMk/>
            <pc:sldMk cId="4008699664" sldId="260"/>
            <ac:picMk id="15" creationId="{94C48AB1-B00D-4D58-AC22-56C66E325671}"/>
          </ac:picMkLst>
        </pc:picChg>
        <pc:picChg chg="add del">
          <ac:chgData name="milaya.kotia@mail.ru" userId="81ac92d87c969361" providerId="LiveId" clId="{818A7AB9-1CC4-418D-BE8D-7F9D3CD3A6B9}" dt="2024-01-22T14:18:40.572" v="435" actId="478"/>
          <ac:picMkLst>
            <pc:docMk/>
            <pc:sldMk cId="4008699664" sldId="260"/>
            <ac:picMk id="16" creationId="{DF9E7274-D985-4B5F-AB40-38B3C1406798}"/>
          </ac:picMkLst>
        </pc:picChg>
        <pc:picChg chg="add del">
          <ac:chgData name="milaya.kotia@mail.ru" userId="81ac92d87c969361" providerId="LiveId" clId="{818A7AB9-1CC4-418D-BE8D-7F9D3CD3A6B9}" dt="2024-01-22T14:18:56.253" v="437" actId="478"/>
          <ac:picMkLst>
            <pc:docMk/>
            <pc:sldMk cId="4008699664" sldId="260"/>
            <ac:picMk id="17" creationId="{6CDB2C59-F524-4624-B8FF-141B0BE83343}"/>
          </ac:picMkLst>
        </pc:picChg>
        <pc:picChg chg="add del">
          <ac:chgData name="milaya.kotia@mail.ru" userId="81ac92d87c969361" providerId="LiveId" clId="{818A7AB9-1CC4-418D-BE8D-7F9D3CD3A6B9}" dt="2024-01-22T14:19:50.440" v="439" actId="478"/>
          <ac:picMkLst>
            <pc:docMk/>
            <pc:sldMk cId="4008699664" sldId="260"/>
            <ac:picMk id="18" creationId="{C606F229-E8E9-45F3-84D3-7ABD9AB18895}"/>
          </ac:picMkLst>
        </pc:picChg>
        <pc:picChg chg="add mod">
          <ac:chgData name="milaya.kotia@mail.ru" userId="81ac92d87c969361" providerId="LiveId" clId="{818A7AB9-1CC4-418D-BE8D-7F9D3CD3A6B9}" dt="2024-01-22T14:21:29.883" v="455" actId="14100"/>
          <ac:picMkLst>
            <pc:docMk/>
            <pc:sldMk cId="4008699664" sldId="260"/>
            <ac:picMk id="19" creationId="{494E4A27-A513-471D-A1B6-4361F243561C}"/>
          </ac:picMkLst>
        </pc:picChg>
        <pc:picChg chg="add mod">
          <ac:chgData name="milaya.kotia@mail.ru" userId="81ac92d87c969361" providerId="LiveId" clId="{818A7AB9-1CC4-418D-BE8D-7F9D3CD3A6B9}" dt="2024-01-22T14:21:20.393" v="452" actId="1076"/>
          <ac:picMkLst>
            <pc:docMk/>
            <pc:sldMk cId="4008699664" sldId="260"/>
            <ac:picMk id="20" creationId="{94EDB6E4-400C-4B41-9857-540C98E94E17}"/>
          </ac:picMkLst>
        </pc:picChg>
        <pc:picChg chg="add del">
          <ac:chgData name="milaya.kotia@mail.ru" userId="81ac92d87c969361" providerId="LiveId" clId="{818A7AB9-1CC4-418D-BE8D-7F9D3CD3A6B9}" dt="2024-01-22T14:23:21.863" v="457" actId="478"/>
          <ac:picMkLst>
            <pc:docMk/>
            <pc:sldMk cId="4008699664" sldId="260"/>
            <ac:picMk id="21" creationId="{E5C80B52-3FEC-4E14-BA83-347859D5DB86}"/>
          </ac:picMkLst>
        </pc:picChg>
        <pc:picChg chg="add del">
          <ac:chgData name="milaya.kotia@mail.ru" userId="81ac92d87c969361" providerId="LiveId" clId="{818A7AB9-1CC4-418D-BE8D-7F9D3CD3A6B9}" dt="2024-01-22T14:23:34.656" v="459" actId="478"/>
          <ac:picMkLst>
            <pc:docMk/>
            <pc:sldMk cId="4008699664" sldId="260"/>
            <ac:picMk id="22" creationId="{DF9A42DC-BFA5-471C-A194-51BE07353E65}"/>
          </ac:picMkLst>
        </pc:picChg>
        <pc:picChg chg="add del">
          <ac:chgData name="milaya.kotia@mail.ru" userId="81ac92d87c969361" providerId="LiveId" clId="{818A7AB9-1CC4-418D-BE8D-7F9D3CD3A6B9}" dt="2024-01-22T14:24:27.392" v="461" actId="478"/>
          <ac:picMkLst>
            <pc:docMk/>
            <pc:sldMk cId="4008699664" sldId="260"/>
            <ac:picMk id="23" creationId="{3E7C3965-9C40-48CD-BE44-26F6FD2365B4}"/>
          </ac:picMkLst>
        </pc:picChg>
      </pc:sldChg>
      <pc:sldChg chg="addSp delSp modSp new mod modAnim">
        <pc:chgData name="milaya.kotia@mail.ru" userId="81ac92d87c969361" providerId="LiveId" clId="{818A7AB9-1CC4-418D-BE8D-7F9D3CD3A6B9}" dt="2024-01-22T14:31:58.883" v="496" actId="1076"/>
        <pc:sldMkLst>
          <pc:docMk/>
          <pc:sldMk cId="750205378" sldId="261"/>
        </pc:sldMkLst>
        <pc:spChg chg="mod">
          <ac:chgData name="milaya.kotia@mail.ru" userId="81ac92d87c969361" providerId="LiveId" clId="{818A7AB9-1CC4-418D-BE8D-7F9D3CD3A6B9}" dt="2024-01-22T14:31:58.883" v="496" actId="1076"/>
          <ac:spMkLst>
            <pc:docMk/>
            <pc:sldMk cId="750205378" sldId="261"/>
            <ac:spMk id="2" creationId="{2059692E-F54A-4679-A098-A33B8FB97262}"/>
          </ac:spMkLst>
        </pc:spChg>
        <pc:spChg chg="del">
          <ac:chgData name="milaya.kotia@mail.ru" userId="81ac92d87c969361" providerId="LiveId" clId="{818A7AB9-1CC4-418D-BE8D-7F9D3CD3A6B9}" dt="2023-11-30T17:30:45.316" v="116"/>
          <ac:spMkLst>
            <pc:docMk/>
            <pc:sldMk cId="750205378" sldId="261"/>
            <ac:spMk id="3" creationId="{72FD5BBE-1E8F-4556-9F86-3FCCA2E98D6E}"/>
          </ac:spMkLst>
        </pc:spChg>
        <pc:picChg chg="add mod">
          <ac:chgData name="milaya.kotia@mail.ru" userId="81ac92d87c969361" providerId="LiveId" clId="{818A7AB9-1CC4-418D-BE8D-7F9D3CD3A6B9}" dt="2024-01-22T14:25:23.989" v="466" actId="1076"/>
          <ac:picMkLst>
            <pc:docMk/>
            <pc:sldMk cId="750205378" sldId="261"/>
            <ac:picMk id="3" creationId="{3C5D2B4B-F37A-4FDB-83D7-FD19AD473E0B}"/>
          </ac:picMkLst>
        </pc:picChg>
        <pc:picChg chg="add mod">
          <ac:chgData name="milaya.kotia@mail.ru" userId="81ac92d87c969361" providerId="LiveId" clId="{818A7AB9-1CC4-418D-BE8D-7F9D3CD3A6B9}" dt="2023-11-30T17:31:42.691" v="130" actId="1076"/>
          <ac:picMkLst>
            <pc:docMk/>
            <pc:sldMk cId="750205378" sldId="261"/>
            <ac:picMk id="4" creationId="{CFCE1094-E40F-445D-B005-EBC79A7C307B}"/>
          </ac:picMkLst>
        </pc:picChg>
        <pc:picChg chg="add mod">
          <ac:chgData name="milaya.kotia@mail.ru" userId="81ac92d87c969361" providerId="LiveId" clId="{818A7AB9-1CC4-418D-BE8D-7F9D3CD3A6B9}" dt="2024-01-22T14:25:59.735" v="477" actId="1076"/>
          <ac:picMkLst>
            <pc:docMk/>
            <pc:sldMk cId="750205378" sldId="261"/>
            <ac:picMk id="5" creationId="{8C66A92D-98E9-4030-AF1C-E7435F575790}"/>
          </ac:picMkLst>
        </pc:picChg>
        <pc:picChg chg="add mod">
          <ac:chgData name="milaya.kotia@mail.ru" userId="81ac92d87c969361" providerId="LiveId" clId="{818A7AB9-1CC4-418D-BE8D-7F9D3CD3A6B9}" dt="2024-01-22T14:26:12.783" v="482" actId="1076"/>
          <ac:picMkLst>
            <pc:docMk/>
            <pc:sldMk cId="750205378" sldId="261"/>
            <ac:picMk id="6" creationId="{6A68B68F-CE4A-4E28-A851-C2B4CA007081}"/>
          </ac:picMkLst>
        </pc:picChg>
        <pc:picChg chg="add del">
          <ac:chgData name="milaya.kotia@mail.ru" userId="81ac92d87c969361" providerId="LiveId" clId="{818A7AB9-1CC4-418D-BE8D-7F9D3CD3A6B9}" dt="2024-01-22T14:26:38.390" v="484" actId="478"/>
          <ac:picMkLst>
            <pc:docMk/>
            <pc:sldMk cId="750205378" sldId="261"/>
            <ac:picMk id="7" creationId="{4AD5E5D4-8DB2-4E84-BC62-2A6436EC868C}"/>
          </ac:picMkLst>
        </pc:picChg>
        <pc:picChg chg="add mod">
          <ac:chgData name="milaya.kotia@mail.ru" userId="81ac92d87c969361" providerId="LiveId" clId="{818A7AB9-1CC4-418D-BE8D-7F9D3CD3A6B9}" dt="2024-01-22T14:27:14.887" v="487" actId="1076"/>
          <ac:picMkLst>
            <pc:docMk/>
            <pc:sldMk cId="750205378" sldId="261"/>
            <ac:picMk id="8" creationId="{CE0EFE7E-4C33-4B85-B96A-4B4B23A64812}"/>
          </ac:picMkLst>
        </pc:picChg>
        <pc:picChg chg="add del">
          <ac:chgData name="milaya.kotia@mail.ru" userId="81ac92d87c969361" providerId="LiveId" clId="{818A7AB9-1CC4-418D-BE8D-7F9D3CD3A6B9}" dt="2024-01-22T14:27:55.621" v="489" actId="478"/>
          <ac:picMkLst>
            <pc:docMk/>
            <pc:sldMk cId="750205378" sldId="261"/>
            <ac:picMk id="9" creationId="{006813CE-0E9F-42B3-8A1A-71ED1B9B2A33}"/>
          </ac:picMkLst>
        </pc:picChg>
        <pc:picChg chg="add del">
          <ac:chgData name="milaya.kotia@mail.ru" userId="81ac92d87c969361" providerId="LiveId" clId="{818A7AB9-1CC4-418D-BE8D-7F9D3CD3A6B9}" dt="2024-01-22T14:30:20.538" v="491" actId="478"/>
          <ac:picMkLst>
            <pc:docMk/>
            <pc:sldMk cId="750205378" sldId="261"/>
            <ac:picMk id="10" creationId="{6673A43D-3102-4F2F-9027-51D37815FDE9}"/>
          </ac:picMkLst>
        </pc:picChg>
        <pc:picChg chg="add mod">
          <ac:chgData name="milaya.kotia@mail.ru" userId="81ac92d87c969361" providerId="LiveId" clId="{818A7AB9-1CC4-418D-BE8D-7F9D3CD3A6B9}" dt="2024-01-22T14:31:52.187" v="495" actId="14100"/>
          <ac:picMkLst>
            <pc:docMk/>
            <pc:sldMk cId="750205378" sldId="261"/>
            <ac:picMk id="11" creationId="{8C14DAB7-32A9-4E8D-BF5B-EF7CE58FBF89}"/>
          </ac:picMkLst>
        </pc:picChg>
      </pc:sldChg>
      <pc:sldChg chg="addSp delSp modSp new mod modAnim">
        <pc:chgData name="milaya.kotia@mail.ru" userId="81ac92d87c969361" providerId="LiveId" clId="{818A7AB9-1CC4-418D-BE8D-7F9D3CD3A6B9}" dt="2024-01-27T08:14:04.390" v="536" actId="14100"/>
        <pc:sldMkLst>
          <pc:docMk/>
          <pc:sldMk cId="1445183217" sldId="262"/>
        </pc:sldMkLst>
        <pc:spChg chg="mod">
          <ac:chgData name="milaya.kotia@mail.ru" userId="81ac92d87c969361" providerId="LiveId" clId="{818A7AB9-1CC4-418D-BE8D-7F9D3CD3A6B9}" dt="2023-11-30T17:34:20.339" v="149" actId="255"/>
          <ac:spMkLst>
            <pc:docMk/>
            <pc:sldMk cId="1445183217" sldId="262"/>
            <ac:spMk id="2" creationId="{D565DB13-8AA5-495D-8E68-F2425163BDEC}"/>
          </ac:spMkLst>
        </pc:spChg>
        <pc:spChg chg="del">
          <ac:chgData name="milaya.kotia@mail.ru" userId="81ac92d87c969361" providerId="LiveId" clId="{818A7AB9-1CC4-418D-BE8D-7F9D3CD3A6B9}" dt="2023-11-30T17:33:03.153" v="139"/>
          <ac:spMkLst>
            <pc:docMk/>
            <pc:sldMk cId="1445183217" sldId="262"/>
            <ac:spMk id="3" creationId="{F7E6E249-FE99-4010-9E13-EB24041950C0}"/>
          </ac:spMkLst>
        </pc:spChg>
        <pc:picChg chg="add del">
          <ac:chgData name="milaya.kotia@mail.ru" userId="81ac92d87c969361" providerId="LiveId" clId="{818A7AB9-1CC4-418D-BE8D-7F9D3CD3A6B9}" dt="2024-01-22T14:38:04.055" v="498" actId="478"/>
          <ac:picMkLst>
            <pc:docMk/>
            <pc:sldMk cId="1445183217" sldId="262"/>
            <ac:picMk id="3" creationId="{0504380E-E317-4F75-83AE-E131DE862858}"/>
          </ac:picMkLst>
        </pc:picChg>
        <pc:picChg chg="add mod">
          <ac:chgData name="milaya.kotia@mail.ru" userId="81ac92d87c969361" providerId="LiveId" clId="{818A7AB9-1CC4-418D-BE8D-7F9D3CD3A6B9}" dt="2024-01-27T07:59:19.819" v="509" actId="14100"/>
          <ac:picMkLst>
            <pc:docMk/>
            <pc:sldMk cId="1445183217" sldId="262"/>
            <ac:picMk id="4" creationId="{22643DFB-F7FD-4DE0-863E-339623C96452}"/>
          </ac:picMkLst>
        </pc:picChg>
        <pc:picChg chg="add mod">
          <ac:chgData name="milaya.kotia@mail.ru" userId="81ac92d87c969361" providerId="LiveId" clId="{818A7AB9-1CC4-418D-BE8D-7F9D3CD3A6B9}" dt="2024-01-27T07:55:45.546" v="503" actId="1076"/>
          <ac:picMkLst>
            <pc:docMk/>
            <pc:sldMk cId="1445183217" sldId="262"/>
            <ac:picMk id="5" creationId="{A63A5F18-6A32-476B-BC7D-9B8F24C7E416}"/>
          </ac:picMkLst>
        </pc:picChg>
        <pc:picChg chg="add del mod">
          <ac:chgData name="milaya.kotia@mail.ru" userId="81ac92d87c969361" providerId="LiveId" clId="{818A7AB9-1CC4-418D-BE8D-7F9D3CD3A6B9}" dt="2024-01-27T08:11:06.408" v="514" actId="478"/>
          <ac:picMkLst>
            <pc:docMk/>
            <pc:sldMk cId="1445183217" sldId="262"/>
            <ac:picMk id="6" creationId="{85FAFB3B-2450-4F99-889E-FE8ECC35CAC1}"/>
          </ac:picMkLst>
        </pc:picChg>
        <pc:picChg chg="add del">
          <ac:chgData name="milaya.kotia@mail.ru" userId="81ac92d87c969361" providerId="LiveId" clId="{818A7AB9-1CC4-418D-BE8D-7F9D3CD3A6B9}" dt="2024-01-27T08:03:00.829" v="511" actId="478"/>
          <ac:picMkLst>
            <pc:docMk/>
            <pc:sldMk cId="1445183217" sldId="262"/>
            <ac:picMk id="7" creationId="{5E2DDE16-DE43-43C0-8FA2-E8CB7B978C3B}"/>
          </ac:picMkLst>
        </pc:picChg>
        <pc:picChg chg="add mod">
          <ac:chgData name="milaya.kotia@mail.ru" userId="81ac92d87c969361" providerId="LiveId" clId="{818A7AB9-1CC4-418D-BE8D-7F9D3CD3A6B9}" dt="2024-01-27T08:11:09.296" v="515" actId="1076"/>
          <ac:picMkLst>
            <pc:docMk/>
            <pc:sldMk cId="1445183217" sldId="262"/>
            <ac:picMk id="8" creationId="{D1DF8662-1558-42F0-BEEF-2480AF20189E}"/>
          </ac:picMkLst>
        </pc:picChg>
        <pc:picChg chg="add mod">
          <ac:chgData name="milaya.kotia@mail.ru" userId="81ac92d87c969361" providerId="LiveId" clId="{818A7AB9-1CC4-418D-BE8D-7F9D3CD3A6B9}" dt="2024-01-27T08:12:11.878" v="521" actId="1076"/>
          <ac:picMkLst>
            <pc:docMk/>
            <pc:sldMk cId="1445183217" sldId="262"/>
            <ac:picMk id="9" creationId="{30C50AA9-8582-4B93-9203-A9800EBAB163}"/>
          </ac:picMkLst>
        </pc:picChg>
        <pc:picChg chg="add mod">
          <ac:chgData name="milaya.kotia@mail.ru" userId="81ac92d87c969361" providerId="LiveId" clId="{818A7AB9-1CC4-418D-BE8D-7F9D3CD3A6B9}" dt="2024-01-27T08:12:50.766" v="528" actId="1076"/>
          <ac:picMkLst>
            <pc:docMk/>
            <pc:sldMk cId="1445183217" sldId="262"/>
            <ac:picMk id="10" creationId="{BDEFF2A4-0896-4668-917F-C14B20B50FEB}"/>
          </ac:picMkLst>
        </pc:picChg>
        <pc:picChg chg="add mod">
          <ac:chgData name="milaya.kotia@mail.ru" userId="81ac92d87c969361" providerId="LiveId" clId="{818A7AB9-1CC4-418D-BE8D-7F9D3CD3A6B9}" dt="2024-01-27T08:14:04.390" v="536" actId="14100"/>
          <ac:picMkLst>
            <pc:docMk/>
            <pc:sldMk cId="1445183217" sldId="262"/>
            <ac:picMk id="11" creationId="{107B30AA-A95D-4E3F-B6A5-1450539B6141}"/>
          </ac:picMkLst>
        </pc:picChg>
      </pc:sldChg>
      <pc:sldChg chg="addSp delSp modSp new mod modAnim">
        <pc:chgData name="milaya.kotia@mail.ru" userId="81ac92d87c969361" providerId="LiveId" clId="{818A7AB9-1CC4-418D-BE8D-7F9D3CD3A6B9}" dt="2024-01-27T08:28:21.259" v="613" actId="1076"/>
        <pc:sldMkLst>
          <pc:docMk/>
          <pc:sldMk cId="477386322" sldId="263"/>
        </pc:sldMkLst>
        <pc:spChg chg="mod">
          <ac:chgData name="milaya.kotia@mail.ru" userId="81ac92d87c969361" providerId="LiveId" clId="{818A7AB9-1CC4-418D-BE8D-7F9D3CD3A6B9}" dt="2024-01-27T08:15:51.725" v="543" actId="27636"/>
          <ac:spMkLst>
            <pc:docMk/>
            <pc:sldMk cId="477386322" sldId="263"/>
            <ac:spMk id="2" creationId="{0C4A9132-1B10-467A-9E95-EBA6D55CED04}"/>
          </ac:spMkLst>
        </pc:spChg>
        <pc:spChg chg="del">
          <ac:chgData name="milaya.kotia@mail.ru" userId="81ac92d87c969361" providerId="LiveId" clId="{818A7AB9-1CC4-418D-BE8D-7F9D3CD3A6B9}" dt="2023-11-30T17:34:54.148" v="151"/>
          <ac:spMkLst>
            <pc:docMk/>
            <pc:sldMk cId="477386322" sldId="263"/>
            <ac:spMk id="3" creationId="{FE5276F1-658C-4DC0-B304-9D1591097DC9}"/>
          </ac:spMkLst>
        </pc:spChg>
        <pc:picChg chg="add del mod">
          <ac:chgData name="milaya.kotia@mail.ru" userId="81ac92d87c969361" providerId="LiveId" clId="{818A7AB9-1CC4-418D-BE8D-7F9D3CD3A6B9}" dt="2024-01-27T08:15:43.211" v="539" actId="478"/>
          <ac:picMkLst>
            <pc:docMk/>
            <pc:sldMk cId="477386322" sldId="263"/>
            <ac:picMk id="3" creationId="{DF86DCF1-3129-47C3-AF74-EB2B24E5F902}"/>
          </ac:picMkLst>
        </pc:picChg>
        <pc:picChg chg="add mod">
          <ac:chgData name="milaya.kotia@mail.ru" userId="81ac92d87c969361" providerId="LiveId" clId="{818A7AB9-1CC4-418D-BE8D-7F9D3CD3A6B9}" dt="2024-01-27T08:19:24.912" v="576" actId="1076"/>
          <ac:picMkLst>
            <pc:docMk/>
            <pc:sldMk cId="477386322" sldId="263"/>
            <ac:picMk id="4" creationId="{15B5DAAD-4009-4C9C-9ACB-0097C5BA758B}"/>
          </ac:picMkLst>
        </pc:picChg>
        <pc:picChg chg="add mod">
          <ac:chgData name="milaya.kotia@mail.ru" userId="81ac92d87c969361" providerId="LiveId" clId="{818A7AB9-1CC4-418D-BE8D-7F9D3CD3A6B9}" dt="2024-01-27T08:16:54.402" v="555" actId="14100"/>
          <ac:picMkLst>
            <pc:docMk/>
            <pc:sldMk cId="477386322" sldId="263"/>
            <ac:picMk id="5" creationId="{2AED1D63-9971-4C41-B9E1-B4753D0F43C8}"/>
          </ac:picMkLst>
        </pc:picChg>
        <pc:picChg chg="add mod">
          <ac:chgData name="milaya.kotia@mail.ru" userId="81ac92d87c969361" providerId="LiveId" clId="{818A7AB9-1CC4-418D-BE8D-7F9D3CD3A6B9}" dt="2024-01-27T08:20:04.806" v="582" actId="1076"/>
          <ac:picMkLst>
            <pc:docMk/>
            <pc:sldMk cId="477386322" sldId="263"/>
            <ac:picMk id="6" creationId="{ACC2B4F0-5C95-4FC0-9248-237CC3812C9D}"/>
          </ac:picMkLst>
        </pc:picChg>
        <pc:picChg chg="add mod">
          <ac:chgData name="milaya.kotia@mail.ru" userId="81ac92d87c969361" providerId="LiveId" clId="{818A7AB9-1CC4-418D-BE8D-7F9D3CD3A6B9}" dt="2024-01-27T08:20:22.056" v="583" actId="196"/>
          <ac:picMkLst>
            <pc:docMk/>
            <pc:sldMk cId="477386322" sldId="263"/>
            <ac:picMk id="7" creationId="{A1929C0E-8127-4FA7-8E89-F1DE814C912C}"/>
          </ac:picMkLst>
        </pc:picChg>
        <pc:picChg chg="add mod">
          <ac:chgData name="milaya.kotia@mail.ru" userId="81ac92d87c969361" providerId="LiveId" clId="{818A7AB9-1CC4-418D-BE8D-7F9D3CD3A6B9}" dt="2024-01-27T08:19:48.899" v="580" actId="14100"/>
          <ac:picMkLst>
            <pc:docMk/>
            <pc:sldMk cId="477386322" sldId="263"/>
            <ac:picMk id="8" creationId="{112D003F-EE57-4C45-8CF8-90D8E1B615B9}"/>
          </ac:picMkLst>
        </pc:picChg>
        <pc:picChg chg="add mod">
          <ac:chgData name="milaya.kotia@mail.ru" userId="81ac92d87c969361" providerId="LiveId" clId="{818A7AB9-1CC4-418D-BE8D-7F9D3CD3A6B9}" dt="2024-01-27T08:23:14.082" v="586" actId="1076"/>
          <ac:picMkLst>
            <pc:docMk/>
            <pc:sldMk cId="477386322" sldId="263"/>
            <ac:picMk id="9" creationId="{A5972E82-17F6-479E-8093-5C92DEE90604}"/>
          </ac:picMkLst>
        </pc:picChg>
        <pc:picChg chg="add mod">
          <ac:chgData name="milaya.kotia@mail.ru" userId="81ac92d87c969361" providerId="LiveId" clId="{818A7AB9-1CC4-418D-BE8D-7F9D3CD3A6B9}" dt="2024-01-27T08:23:43.880" v="595" actId="1076"/>
          <ac:picMkLst>
            <pc:docMk/>
            <pc:sldMk cId="477386322" sldId="263"/>
            <ac:picMk id="10" creationId="{F277B5F3-A6A8-477B-BF46-4F30C1680BA9}"/>
          </ac:picMkLst>
        </pc:picChg>
        <pc:picChg chg="add mod">
          <ac:chgData name="milaya.kotia@mail.ru" userId="81ac92d87c969361" providerId="LiveId" clId="{818A7AB9-1CC4-418D-BE8D-7F9D3CD3A6B9}" dt="2024-01-27T08:23:38.885" v="593" actId="1076"/>
          <ac:picMkLst>
            <pc:docMk/>
            <pc:sldMk cId="477386322" sldId="263"/>
            <ac:picMk id="11" creationId="{54B1DDE7-6CBE-49F3-A77D-EF09EA971CE7}"/>
          </ac:picMkLst>
        </pc:picChg>
        <pc:picChg chg="add mod">
          <ac:chgData name="milaya.kotia@mail.ru" userId="81ac92d87c969361" providerId="LiveId" clId="{818A7AB9-1CC4-418D-BE8D-7F9D3CD3A6B9}" dt="2024-01-27T08:23:40.438" v="594" actId="1076"/>
          <ac:picMkLst>
            <pc:docMk/>
            <pc:sldMk cId="477386322" sldId="263"/>
            <ac:picMk id="12" creationId="{BDDE5967-781F-4DD0-9839-E1231684B079}"/>
          </ac:picMkLst>
        </pc:picChg>
        <pc:picChg chg="add mod">
          <ac:chgData name="milaya.kotia@mail.ru" userId="81ac92d87c969361" providerId="LiveId" clId="{818A7AB9-1CC4-418D-BE8D-7F9D3CD3A6B9}" dt="2024-01-27T08:25:31.326" v="598" actId="1076"/>
          <ac:picMkLst>
            <pc:docMk/>
            <pc:sldMk cId="477386322" sldId="263"/>
            <ac:picMk id="13" creationId="{64FFB50A-92FF-458F-8840-901E7EA75803}"/>
          </ac:picMkLst>
        </pc:picChg>
        <pc:picChg chg="add mod modCrop">
          <ac:chgData name="milaya.kotia@mail.ru" userId="81ac92d87c969361" providerId="LiveId" clId="{818A7AB9-1CC4-418D-BE8D-7F9D3CD3A6B9}" dt="2024-01-27T08:26:54.889" v="611" actId="14100"/>
          <ac:picMkLst>
            <pc:docMk/>
            <pc:sldMk cId="477386322" sldId="263"/>
            <ac:picMk id="14" creationId="{E25C4458-6DAD-4066-84A7-0C386C73E892}"/>
          </ac:picMkLst>
        </pc:picChg>
        <pc:picChg chg="add mod">
          <ac:chgData name="milaya.kotia@mail.ru" userId="81ac92d87c969361" providerId="LiveId" clId="{818A7AB9-1CC4-418D-BE8D-7F9D3CD3A6B9}" dt="2024-01-27T08:28:21.259" v="613" actId="1076"/>
          <ac:picMkLst>
            <pc:docMk/>
            <pc:sldMk cId="477386322" sldId="263"/>
            <ac:picMk id="15" creationId="{08F14B15-A1B6-4CF8-AB2B-218B62EEBF64}"/>
          </ac:picMkLst>
        </pc:picChg>
      </pc:sldChg>
      <pc:sldChg chg="addSp delSp modSp new mod modAnim">
        <pc:chgData name="milaya.kotia@mail.ru" userId="81ac92d87c969361" providerId="LiveId" clId="{818A7AB9-1CC4-418D-BE8D-7F9D3CD3A6B9}" dt="2024-01-27T08:35:35.730" v="636" actId="1076"/>
        <pc:sldMkLst>
          <pc:docMk/>
          <pc:sldMk cId="776029984" sldId="264"/>
        </pc:sldMkLst>
        <pc:spChg chg="mod">
          <ac:chgData name="milaya.kotia@mail.ru" userId="81ac92d87c969361" providerId="LiveId" clId="{818A7AB9-1CC4-418D-BE8D-7F9D3CD3A6B9}" dt="2024-01-27T08:31:31.235" v="615" actId="1076"/>
          <ac:spMkLst>
            <pc:docMk/>
            <pc:sldMk cId="776029984" sldId="264"/>
            <ac:spMk id="2" creationId="{65CD92A8-F879-42CE-A63A-539F0838F268}"/>
          </ac:spMkLst>
        </pc:spChg>
        <pc:spChg chg="del">
          <ac:chgData name="milaya.kotia@mail.ru" userId="81ac92d87c969361" providerId="LiveId" clId="{818A7AB9-1CC4-418D-BE8D-7F9D3CD3A6B9}" dt="2023-11-30T17:35:52.539" v="163"/>
          <ac:spMkLst>
            <pc:docMk/>
            <pc:sldMk cId="776029984" sldId="264"/>
            <ac:spMk id="3" creationId="{E87E8E5C-DB0B-46AC-8A45-328050536F21}"/>
          </ac:spMkLst>
        </pc:spChg>
        <pc:picChg chg="add mod">
          <ac:chgData name="milaya.kotia@mail.ru" userId="81ac92d87c969361" providerId="LiveId" clId="{818A7AB9-1CC4-418D-BE8D-7F9D3CD3A6B9}" dt="2024-01-27T08:31:59.422" v="622" actId="1076"/>
          <ac:picMkLst>
            <pc:docMk/>
            <pc:sldMk cId="776029984" sldId="264"/>
            <ac:picMk id="3" creationId="{0D87F4C0-8410-4930-B11D-7AB492658004}"/>
          </ac:picMkLst>
        </pc:picChg>
        <pc:picChg chg="add mod">
          <ac:chgData name="milaya.kotia@mail.ru" userId="81ac92d87c969361" providerId="LiveId" clId="{818A7AB9-1CC4-418D-BE8D-7F9D3CD3A6B9}" dt="2023-11-30T17:36:47.863" v="173" actId="14100"/>
          <ac:picMkLst>
            <pc:docMk/>
            <pc:sldMk cId="776029984" sldId="264"/>
            <ac:picMk id="4" creationId="{8619491C-A27E-4163-A547-1497059028EA}"/>
          </ac:picMkLst>
        </pc:picChg>
        <pc:picChg chg="add mod">
          <ac:chgData name="milaya.kotia@mail.ru" userId="81ac92d87c969361" providerId="LiveId" clId="{818A7AB9-1CC4-418D-BE8D-7F9D3CD3A6B9}" dt="2024-01-27T08:33:14.208" v="626" actId="1076"/>
          <ac:picMkLst>
            <pc:docMk/>
            <pc:sldMk cId="776029984" sldId="264"/>
            <ac:picMk id="5" creationId="{5EC122F8-6A9F-48F8-8FA8-07076D3C49EF}"/>
          </ac:picMkLst>
        </pc:picChg>
        <pc:picChg chg="add mod">
          <ac:chgData name="milaya.kotia@mail.ru" userId="81ac92d87c969361" providerId="LiveId" clId="{818A7AB9-1CC4-418D-BE8D-7F9D3CD3A6B9}" dt="2024-01-27T08:34:56.738" v="631" actId="1076"/>
          <ac:picMkLst>
            <pc:docMk/>
            <pc:sldMk cId="776029984" sldId="264"/>
            <ac:picMk id="6" creationId="{4CAC2919-0343-4ADF-A533-99664532222E}"/>
          </ac:picMkLst>
        </pc:picChg>
        <pc:picChg chg="add mod">
          <ac:chgData name="milaya.kotia@mail.ru" userId="81ac92d87c969361" providerId="LiveId" clId="{818A7AB9-1CC4-418D-BE8D-7F9D3CD3A6B9}" dt="2024-01-27T08:35:35.730" v="636" actId="1076"/>
          <ac:picMkLst>
            <pc:docMk/>
            <pc:sldMk cId="776029984" sldId="264"/>
            <ac:picMk id="7" creationId="{5C2C46FB-4CB3-4316-ABA7-01D4D0F87D0C}"/>
          </ac:picMkLst>
        </pc:picChg>
      </pc:sldChg>
      <pc:sldChg chg="addSp delSp modSp new mod modAnim">
        <pc:chgData name="milaya.kotia@mail.ru" userId="81ac92d87c969361" providerId="LiveId" clId="{818A7AB9-1CC4-418D-BE8D-7F9D3CD3A6B9}" dt="2024-01-27T08:45:48.538" v="672" actId="1076"/>
        <pc:sldMkLst>
          <pc:docMk/>
          <pc:sldMk cId="1275417802" sldId="265"/>
        </pc:sldMkLst>
        <pc:spChg chg="mod">
          <ac:chgData name="milaya.kotia@mail.ru" userId="81ac92d87c969361" providerId="LiveId" clId="{818A7AB9-1CC4-418D-BE8D-7F9D3CD3A6B9}" dt="2024-01-27T08:43:53.932" v="655" actId="1076"/>
          <ac:spMkLst>
            <pc:docMk/>
            <pc:sldMk cId="1275417802" sldId="265"/>
            <ac:spMk id="2" creationId="{939A6380-9388-4556-AA2E-DCA043F153E7}"/>
          </ac:spMkLst>
        </pc:spChg>
        <pc:spChg chg="del">
          <ac:chgData name="milaya.kotia@mail.ru" userId="81ac92d87c969361" providerId="LiveId" clId="{818A7AB9-1CC4-418D-BE8D-7F9D3CD3A6B9}" dt="2023-11-30T17:37:04.772" v="175"/>
          <ac:spMkLst>
            <pc:docMk/>
            <pc:sldMk cId="1275417802" sldId="265"/>
            <ac:spMk id="3" creationId="{214FA0C5-8F87-485A-96D9-D6F3AB8D5E58}"/>
          </ac:spMkLst>
        </pc:spChg>
        <pc:picChg chg="add mod modCrop">
          <ac:chgData name="milaya.kotia@mail.ru" userId="81ac92d87c969361" providerId="LiveId" clId="{818A7AB9-1CC4-418D-BE8D-7F9D3CD3A6B9}" dt="2024-01-27T08:42:47.112" v="648" actId="1076"/>
          <ac:picMkLst>
            <pc:docMk/>
            <pc:sldMk cId="1275417802" sldId="265"/>
            <ac:picMk id="3" creationId="{FEDCB71F-F081-4E84-A9C3-C3303871B1A2}"/>
          </ac:picMkLst>
        </pc:picChg>
        <pc:picChg chg="add mod">
          <ac:chgData name="milaya.kotia@mail.ru" userId="81ac92d87c969361" providerId="LiveId" clId="{818A7AB9-1CC4-418D-BE8D-7F9D3CD3A6B9}" dt="2024-01-27T08:42:49.710" v="649" actId="1076"/>
          <ac:picMkLst>
            <pc:docMk/>
            <pc:sldMk cId="1275417802" sldId="265"/>
            <ac:picMk id="4" creationId="{3D27A921-3F44-4B99-A968-F40AA3FCC4DB}"/>
          </ac:picMkLst>
        </pc:picChg>
        <pc:picChg chg="add mod">
          <ac:chgData name="milaya.kotia@mail.ru" userId="81ac92d87c969361" providerId="LiveId" clId="{818A7AB9-1CC4-418D-BE8D-7F9D3CD3A6B9}" dt="2024-01-27T08:42:44.538" v="647" actId="1076"/>
          <ac:picMkLst>
            <pc:docMk/>
            <pc:sldMk cId="1275417802" sldId="265"/>
            <ac:picMk id="5" creationId="{05B24595-320C-4266-A985-0DCB6025A517}"/>
          </ac:picMkLst>
        </pc:picChg>
        <pc:picChg chg="add mod">
          <ac:chgData name="milaya.kotia@mail.ru" userId="81ac92d87c969361" providerId="LiveId" clId="{818A7AB9-1CC4-418D-BE8D-7F9D3CD3A6B9}" dt="2024-01-27T08:43:50.317" v="654" actId="1076"/>
          <ac:picMkLst>
            <pc:docMk/>
            <pc:sldMk cId="1275417802" sldId="265"/>
            <ac:picMk id="6" creationId="{1B15A2C3-F134-44FD-B2D0-BAE27A80C302}"/>
          </ac:picMkLst>
        </pc:picChg>
        <pc:picChg chg="add mod">
          <ac:chgData name="milaya.kotia@mail.ru" userId="81ac92d87c969361" providerId="LiveId" clId="{818A7AB9-1CC4-418D-BE8D-7F9D3CD3A6B9}" dt="2024-01-27T08:44:34.069" v="660" actId="14100"/>
          <ac:picMkLst>
            <pc:docMk/>
            <pc:sldMk cId="1275417802" sldId="265"/>
            <ac:picMk id="7" creationId="{5C448318-1B13-46B5-AB39-CE808AA28A88}"/>
          </ac:picMkLst>
        </pc:picChg>
        <pc:picChg chg="add mod">
          <ac:chgData name="milaya.kotia@mail.ru" userId="81ac92d87c969361" providerId="LiveId" clId="{818A7AB9-1CC4-418D-BE8D-7F9D3CD3A6B9}" dt="2024-01-27T08:45:03.155" v="666" actId="1076"/>
          <ac:picMkLst>
            <pc:docMk/>
            <pc:sldMk cId="1275417802" sldId="265"/>
            <ac:picMk id="8" creationId="{F86AE489-028E-40C0-84B1-9D47148F5B8D}"/>
          </ac:picMkLst>
        </pc:picChg>
        <pc:picChg chg="add mod">
          <ac:chgData name="milaya.kotia@mail.ru" userId="81ac92d87c969361" providerId="LiveId" clId="{818A7AB9-1CC4-418D-BE8D-7F9D3CD3A6B9}" dt="2024-01-27T08:45:48.538" v="672" actId="1076"/>
          <ac:picMkLst>
            <pc:docMk/>
            <pc:sldMk cId="1275417802" sldId="265"/>
            <ac:picMk id="9" creationId="{1E66F72A-B044-42AA-97B7-E7481F5BB120}"/>
          </ac:picMkLst>
        </pc:picChg>
      </pc:sldChg>
      <pc:sldChg chg="addSp delSp modSp new mod modAnim">
        <pc:chgData name="milaya.kotia@mail.ru" userId="81ac92d87c969361" providerId="LiveId" clId="{818A7AB9-1CC4-418D-BE8D-7F9D3CD3A6B9}" dt="2024-01-27T08:54:26.607" v="731" actId="1076"/>
        <pc:sldMkLst>
          <pc:docMk/>
          <pc:sldMk cId="2548103800" sldId="266"/>
        </pc:sldMkLst>
        <pc:spChg chg="mod">
          <ac:chgData name="milaya.kotia@mail.ru" userId="81ac92d87c969361" providerId="LiveId" clId="{818A7AB9-1CC4-418D-BE8D-7F9D3CD3A6B9}" dt="2024-01-27T08:54:26.607" v="731" actId="1076"/>
          <ac:spMkLst>
            <pc:docMk/>
            <pc:sldMk cId="2548103800" sldId="266"/>
            <ac:spMk id="2" creationId="{03BE12DA-70B4-469D-960F-5AA6FD2A7F3B}"/>
          </ac:spMkLst>
        </pc:spChg>
        <pc:spChg chg="del">
          <ac:chgData name="milaya.kotia@mail.ru" userId="81ac92d87c969361" providerId="LiveId" clId="{818A7AB9-1CC4-418D-BE8D-7F9D3CD3A6B9}" dt="2023-11-30T17:38:20.057" v="191"/>
          <ac:spMkLst>
            <pc:docMk/>
            <pc:sldMk cId="2548103800" sldId="266"/>
            <ac:spMk id="3" creationId="{5EBB69ED-7333-4C82-BE89-11A5F187F198}"/>
          </ac:spMkLst>
        </pc:spChg>
        <pc:picChg chg="add mod">
          <ac:chgData name="milaya.kotia@mail.ru" userId="81ac92d87c969361" providerId="LiveId" clId="{818A7AB9-1CC4-418D-BE8D-7F9D3CD3A6B9}" dt="2024-01-27T08:49:47.181" v="718" actId="14100"/>
          <ac:picMkLst>
            <pc:docMk/>
            <pc:sldMk cId="2548103800" sldId="266"/>
            <ac:picMk id="3" creationId="{96072B1B-BA59-4A88-AB6B-8DBE5C3F4879}"/>
          </ac:picMkLst>
        </pc:picChg>
        <pc:picChg chg="add mod">
          <ac:chgData name="milaya.kotia@mail.ru" userId="81ac92d87c969361" providerId="LiveId" clId="{818A7AB9-1CC4-418D-BE8D-7F9D3CD3A6B9}" dt="2024-01-27T08:49:42.558" v="716" actId="14100"/>
          <ac:picMkLst>
            <pc:docMk/>
            <pc:sldMk cId="2548103800" sldId="266"/>
            <ac:picMk id="4" creationId="{17349C15-50C5-41A5-B92A-A0CC8A3810EE}"/>
          </ac:picMkLst>
        </pc:picChg>
        <pc:picChg chg="add mod">
          <ac:chgData name="milaya.kotia@mail.ru" userId="81ac92d87c969361" providerId="LiveId" clId="{818A7AB9-1CC4-418D-BE8D-7F9D3CD3A6B9}" dt="2024-01-27T08:52:57.681" v="720" actId="1076"/>
          <ac:picMkLst>
            <pc:docMk/>
            <pc:sldMk cId="2548103800" sldId="266"/>
            <ac:picMk id="5" creationId="{738C476E-02FB-43B8-8674-4F9FECC00BB9}"/>
          </ac:picMkLst>
        </pc:picChg>
        <pc:picChg chg="add mod">
          <ac:chgData name="milaya.kotia@mail.ru" userId="81ac92d87c969361" providerId="LiveId" clId="{818A7AB9-1CC4-418D-BE8D-7F9D3CD3A6B9}" dt="2024-01-27T08:53:31.314" v="726" actId="14100"/>
          <ac:picMkLst>
            <pc:docMk/>
            <pc:sldMk cId="2548103800" sldId="266"/>
            <ac:picMk id="6" creationId="{2717AECF-E661-4855-8FAD-DD606C5F5AC9}"/>
          </ac:picMkLst>
        </pc:picChg>
      </pc:sldChg>
      <pc:sldChg chg="addSp delSp modSp new mod modAnim">
        <pc:chgData name="milaya.kotia@mail.ru" userId="81ac92d87c969361" providerId="LiveId" clId="{818A7AB9-1CC4-418D-BE8D-7F9D3CD3A6B9}" dt="2024-01-27T09:02:56.242" v="766" actId="1076"/>
        <pc:sldMkLst>
          <pc:docMk/>
          <pc:sldMk cId="3798960553" sldId="267"/>
        </pc:sldMkLst>
        <pc:spChg chg="mod">
          <ac:chgData name="milaya.kotia@mail.ru" userId="81ac92d87c969361" providerId="LiveId" clId="{818A7AB9-1CC4-418D-BE8D-7F9D3CD3A6B9}" dt="2024-01-27T09:01:10.932" v="752" actId="1076"/>
          <ac:spMkLst>
            <pc:docMk/>
            <pc:sldMk cId="3798960553" sldId="267"/>
            <ac:spMk id="2" creationId="{FF64726B-02A3-45CD-BF62-F4FF503BF9C9}"/>
          </ac:spMkLst>
        </pc:spChg>
        <pc:spChg chg="del">
          <ac:chgData name="milaya.kotia@mail.ru" userId="81ac92d87c969361" providerId="LiveId" clId="{818A7AB9-1CC4-418D-BE8D-7F9D3CD3A6B9}" dt="2023-11-30T17:39:39.868" v="203"/>
          <ac:spMkLst>
            <pc:docMk/>
            <pc:sldMk cId="3798960553" sldId="267"/>
            <ac:spMk id="3" creationId="{D5AC7621-2898-41B4-BC2E-2B3293B5F6D7}"/>
          </ac:spMkLst>
        </pc:spChg>
        <pc:picChg chg="add mod">
          <ac:chgData name="milaya.kotia@mail.ru" userId="81ac92d87c969361" providerId="LiveId" clId="{818A7AB9-1CC4-418D-BE8D-7F9D3CD3A6B9}" dt="2024-01-27T08:59:40.470" v="739" actId="1076"/>
          <ac:picMkLst>
            <pc:docMk/>
            <pc:sldMk cId="3798960553" sldId="267"/>
            <ac:picMk id="3" creationId="{C3688857-2A07-4317-9DF6-F9DC1B58050E}"/>
          </ac:picMkLst>
        </pc:picChg>
        <pc:picChg chg="add mod">
          <ac:chgData name="milaya.kotia@mail.ru" userId="81ac92d87c969361" providerId="LiveId" clId="{818A7AB9-1CC4-418D-BE8D-7F9D3CD3A6B9}" dt="2024-01-27T08:48:52.019" v="707" actId="14100"/>
          <ac:picMkLst>
            <pc:docMk/>
            <pc:sldMk cId="3798960553" sldId="267"/>
            <ac:picMk id="4" creationId="{ED91344A-33A6-48C3-8BC9-02B911B6181E}"/>
          </ac:picMkLst>
        </pc:picChg>
        <pc:picChg chg="add mod modCrop">
          <ac:chgData name="milaya.kotia@mail.ru" userId="81ac92d87c969361" providerId="LiveId" clId="{818A7AB9-1CC4-418D-BE8D-7F9D3CD3A6B9}" dt="2024-01-27T09:00:06.084" v="744" actId="14100"/>
          <ac:picMkLst>
            <pc:docMk/>
            <pc:sldMk cId="3798960553" sldId="267"/>
            <ac:picMk id="5" creationId="{BA3B2E8D-F3EF-4C97-80B0-2935DBE56DB3}"/>
          </ac:picMkLst>
        </pc:picChg>
        <pc:picChg chg="add mod">
          <ac:chgData name="milaya.kotia@mail.ru" userId="81ac92d87c969361" providerId="LiveId" clId="{818A7AB9-1CC4-418D-BE8D-7F9D3CD3A6B9}" dt="2024-01-27T09:00:38.424" v="747" actId="1076"/>
          <ac:picMkLst>
            <pc:docMk/>
            <pc:sldMk cId="3798960553" sldId="267"/>
            <ac:picMk id="6" creationId="{974B3E85-CD80-4802-9284-349301EE0F1B}"/>
          </ac:picMkLst>
        </pc:picChg>
        <pc:picChg chg="add mod">
          <ac:chgData name="milaya.kotia@mail.ru" userId="81ac92d87c969361" providerId="LiveId" clId="{818A7AB9-1CC4-418D-BE8D-7F9D3CD3A6B9}" dt="2024-01-27T09:01:19.547" v="754" actId="1076"/>
          <ac:picMkLst>
            <pc:docMk/>
            <pc:sldMk cId="3798960553" sldId="267"/>
            <ac:picMk id="7" creationId="{13FD9B9C-FE76-4D05-AA06-E26A846BA587}"/>
          </ac:picMkLst>
        </pc:picChg>
        <pc:picChg chg="add mod">
          <ac:chgData name="milaya.kotia@mail.ru" userId="81ac92d87c969361" providerId="LiveId" clId="{818A7AB9-1CC4-418D-BE8D-7F9D3CD3A6B9}" dt="2024-01-27T09:01:39.924" v="759" actId="1076"/>
          <ac:picMkLst>
            <pc:docMk/>
            <pc:sldMk cId="3798960553" sldId="267"/>
            <ac:picMk id="8" creationId="{A000D7B4-2660-41A3-A64D-1DA485DE54B5}"/>
          </ac:picMkLst>
        </pc:picChg>
        <pc:picChg chg="add mod">
          <ac:chgData name="milaya.kotia@mail.ru" userId="81ac92d87c969361" providerId="LiveId" clId="{818A7AB9-1CC4-418D-BE8D-7F9D3CD3A6B9}" dt="2024-01-27T09:02:33.756" v="763" actId="1076"/>
          <ac:picMkLst>
            <pc:docMk/>
            <pc:sldMk cId="3798960553" sldId="267"/>
            <ac:picMk id="9" creationId="{114373EB-BFD4-45AC-A27B-AA515219B91F}"/>
          </ac:picMkLst>
        </pc:picChg>
        <pc:picChg chg="add mod">
          <ac:chgData name="milaya.kotia@mail.ru" userId="81ac92d87c969361" providerId="LiveId" clId="{818A7AB9-1CC4-418D-BE8D-7F9D3CD3A6B9}" dt="2024-01-27T09:02:56.242" v="766" actId="1076"/>
          <ac:picMkLst>
            <pc:docMk/>
            <pc:sldMk cId="3798960553" sldId="267"/>
            <ac:picMk id="10" creationId="{65220C4D-3316-4345-ABE4-945E67A4AAC2}"/>
          </ac:picMkLst>
        </pc:picChg>
      </pc:sldChg>
      <pc:sldChg chg="modSp new mod">
        <pc:chgData name="milaya.kotia@mail.ru" userId="81ac92d87c969361" providerId="LiveId" clId="{818A7AB9-1CC4-418D-BE8D-7F9D3CD3A6B9}" dt="2024-01-27T09:11:33.545" v="826" actId="12"/>
        <pc:sldMkLst>
          <pc:docMk/>
          <pc:sldMk cId="2426670954" sldId="268"/>
        </pc:sldMkLst>
        <pc:spChg chg="mod">
          <ac:chgData name="milaya.kotia@mail.ru" userId="81ac92d87c969361" providerId="LiveId" clId="{818A7AB9-1CC4-418D-BE8D-7F9D3CD3A6B9}" dt="2024-01-27T08:46:36.164" v="699" actId="255"/>
          <ac:spMkLst>
            <pc:docMk/>
            <pc:sldMk cId="2426670954" sldId="268"/>
            <ac:spMk id="2" creationId="{E7C418C9-CE00-4973-86AC-5845A4FE1092}"/>
          </ac:spMkLst>
        </pc:spChg>
        <pc:spChg chg="mod">
          <ac:chgData name="milaya.kotia@mail.ru" userId="81ac92d87c969361" providerId="LiveId" clId="{818A7AB9-1CC4-418D-BE8D-7F9D3CD3A6B9}" dt="2024-01-27T09:11:33.545" v="826" actId="12"/>
          <ac:spMkLst>
            <pc:docMk/>
            <pc:sldMk cId="2426670954" sldId="268"/>
            <ac:spMk id="3" creationId="{F072F232-0762-41E8-8CD6-1BA8314D8EC3}"/>
          </ac:spMkLst>
        </pc:spChg>
      </pc:sldChg>
      <pc:sldChg chg="delSp modSp new mod">
        <pc:chgData name="milaya.kotia@mail.ru" userId="81ac92d87c969361" providerId="LiveId" clId="{818A7AB9-1CC4-418D-BE8D-7F9D3CD3A6B9}" dt="2024-01-27T09:14:14.866" v="861" actId="2711"/>
        <pc:sldMkLst>
          <pc:docMk/>
          <pc:sldMk cId="3767426619" sldId="269"/>
        </pc:sldMkLst>
        <pc:spChg chg="del">
          <ac:chgData name="milaya.kotia@mail.ru" userId="81ac92d87c969361" providerId="LiveId" clId="{818A7AB9-1CC4-418D-BE8D-7F9D3CD3A6B9}" dt="2024-01-27T09:11:45.266" v="828" actId="21"/>
          <ac:spMkLst>
            <pc:docMk/>
            <pc:sldMk cId="3767426619" sldId="269"/>
            <ac:spMk id="2" creationId="{D23E85AD-BF44-4745-87DC-88184CB8326A}"/>
          </ac:spMkLst>
        </pc:spChg>
        <pc:spChg chg="mod">
          <ac:chgData name="milaya.kotia@mail.ru" userId="81ac92d87c969361" providerId="LiveId" clId="{818A7AB9-1CC4-418D-BE8D-7F9D3CD3A6B9}" dt="2024-01-27T09:14:14.866" v="861" actId="2711"/>
          <ac:spMkLst>
            <pc:docMk/>
            <pc:sldMk cId="3767426619" sldId="269"/>
            <ac:spMk id="3" creationId="{3974A908-E80A-4CF3-BEE8-C2FD6F3FBE21}"/>
          </ac:spMkLst>
        </pc:spChg>
      </pc:sldChg>
      <pc:sldChg chg="delSp modSp new mod">
        <pc:chgData name="milaya.kotia@mail.ru" userId="81ac92d87c969361" providerId="LiveId" clId="{818A7AB9-1CC4-418D-BE8D-7F9D3CD3A6B9}" dt="2024-01-27T09:16:19.316" v="879" actId="12"/>
        <pc:sldMkLst>
          <pc:docMk/>
          <pc:sldMk cId="4094785457" sldId="270"/>
        </pc:sldMkLst>
        <pc:spChg chg="del">
          <ac:chgData name="milaya.kotia@mail.ru" userId="81ac92d87c969361" providerId="LiveId" clId="{818A7AB9-1CC4-418D-BE8D-7F9D3CD3A6B9}" dt="2024-01-27T09:13:52.314" v="856" actId="21"/>
          <ac:spMkLst>
            <pc:docMk/>
            <pc:sldMk cId="4094785457" sldId="270"/>
            <ac:spMk id="2" creationId="{53123BE6-1108-4DD2-AACD-B610D5544090}"/>
          </ac:spMkLst>
        </pc:spChg>
        <pc:spChg chg="mod">
          <ac:chgData name="milaya.kotia@mail.ru" userId="81ac92d87c969361" providerId="LiveId" clId="{818A7AB9-1CC4-418D-BE8D-7F9D3CD3A6B9}" dt="2024-01-27T09:16:19.316" v="879" actId="12"/>
          <ac:spMkLst>
            <pc:docMk/>
            <pc:sldMk cId="4094785457" sldId="270"/>
            <ac:spMk id="3" creationId="{6184BB77-7C34-4E6E-9115-ED9646FAA93F}"/>
          </ac:spMkLst>
        </pc:spChg>
      </pc:sldChg>
      <pc:sldChg chg="addSp delSp modSp new del">
        <pc:chgData name="milaya.kotia@mail.ru" userId="81ac92d87c969361" providerId="LiveId" clId="{818A7AB9-1CC4-418D-BE8D-7F9D3CD3A6B9}" dt="2024-01-27T09:16:39.148" v="884" actId="47"/>
        <pc:sldMkLst>
          <pc:docMk/>
          <pc:sldMk cId="4272347286" sldId="271"/>
        </pc:sldMkLst>
        <pc:spChg chg="del">
          <ac:chgData name="milaya.kotia@mail.ru" userId="81ac92d87c969361" providerId="LiveId" clId="{818A7AB9-1CC4-418D-BE8D-7F9D3CD3A6B9}" dt="2024-01-27T09:15:22.663" v="869"/>
          <ac:spMkLst>
            <pc:docMk/>
            <pc:sldMk cId="4272347286" sldId="271"/>
            <ac:spMk id="3" creationId="{1887714D-10AE-4BFF-95FB-30C1A14854CC}"/>
          </ac:spMkLst>
        </pc:spChg>
        <pc:picChg chg="add mod">
          <ac:chgData name="milaya.kotia@mail.ru" userId="81ac92d87c969361" providerId="LiveId" clId="{818A7AB9-1CC4-418D-BE8D-7F9D3CD3A6B9}" dt="2024-01-27T09:15:22.663" v="869"/>
          <ac:picMkLst>
            <pc:docMk/>
            <pc:sldMk cId="4272347286" sldId="271"/>
            <ac:picMk id="4" creationId="{5D626AE7-F5F2-4B02-B8BB-BDBAEDD97C42}"/>
          </ac:picMkLst>
        </pc:picChg>
      </pc:sldChg>
      <pc:sldChg chg="delSp modSp new mod">
        <pc:chgData name="milaya.kotia@mail.ru" userId="81ac92d87c969361" providerId="LiveId" clId="{818A7AB9-1CC4-418D-BE8D-7F9D3CD3A6B9}" dt="2024-01-27T09:16:36.033" v="883" actId="12"/>
        <pc:sldMkLst>
          <pc:docMk/>
          <pc:sldMk cId="3276433218" sldId="272"/>
        </pc:sldMkLst>
        <pc:spChg chg="del">
          <ac:chgData name="milaya.kotia@mail.ru" userId="81ac92d87c969361" providerId="LiveId" clId="{818A7AB9-1CC4-418D-BE8D-7F9D3CD3A6B9}" dt="2024-01-27T09:15:56.961" v="873" actId="21"/>
          <ac:spMkLst>
            <pc:docMk/>
            <pc:sldMk cId="3276433218" sldId="272"/>
            <ac:spMk id="2" creationId="{C3D96707-02ED-452A-BAF1-E466B25F9DB5}"/>
          </ac:spMkLst>
        </pc:spChg>
        <pc:spChg chg="mod">
          <ac:chgData name="milaya.kotia@mail.ru" userId="81ac92d87c969361" providerId="LiveId" clId="{818A7AB9-1CC4-418D-BE8D-7F9D3CD3A6B9}" dt="2024-01-27T09:16:36.033" v="883" actId="12"/>
          <ac:spMkLst>
            <pc:docMk/>
            <pc:sldMk cId="3276433218" sldId="272"/>
            <ac:spMk id="3" creationId="{83566D5A-6622-49AD-8E2F-3973D12CE75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162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705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2555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783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866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146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193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28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46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20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661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46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581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029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603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81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4F295-02D9-413D-8827-0397BD2B7B65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C5D9DA14-797A-4291-A0B9-61863A9BC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8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F46EC-CABA-476D-B413-23046C369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390" y="1596325"/>
            <a:ext cx="8266613" cy="2454511"/>
          </a:xfrm>
        </p:spPr>
        <p:txBody>
          <a:bodyPr/>
          <a:lstStyle/>
          <a:p>
            <a:r>
              <a:rPr lang="ru-RU" sz="9600" dirty="0"/>
              <a:t>снегурочка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3B1CFC-4ABF-454B-9802-69F74D25BE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Русская народная сказка</a:t>
            </a:r>
          </a:p>
        </p:txBody>
      </p:sp>
      <p:pic>
        <p:nvPicPr>
          <p:cNvPr id="4" name="русская народная - фон">
            <a:hlinkClick r:id="" action="ppaction://media"/>
            <a:extLst>
              <a:ext uri="{FF2B5EF4-FFF2-40B4-BE49-F238E27FC236}">
                <a16:creationId xmlns:a16="http://schemas.microsoft.com/office/drawing/2014/main" id="{E481489B-0227-4533-84EC-D4F38FA5E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768" y="6013342"/>
            <a:ext cx="1833968" cy="5566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D81828-53B7-4174-910A-03127A5BB10A}"/>
              </a:ext>
            </a:extLst>
          </p:cNvPr>
          <p:cNvSpPr txBox="1"/>
          <p:nvPr/>
        </p:nvSpPr>
        <p:spPr>
          <a:xfrm>
            <a:off x="6673516" y="4688870"/>
            <a:ext cx="332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Выполнила:</a:t>
            </a:r>
          </a:p>
          <a:p>
            <a:r>
              <a:rPr lang="ru-RU" dirty="0"/>
              <a:t>Попова Анастасия Андреевна</a:t>
            </a:r>
          </a:p>
        </p:txBody>
      </p:sp>
    </p:spTree>
    <p:extLst>
      <p:ext uri="{BB962C8B-B14F-4D97-AF65-F5344CB8AC3E}">
        <p14:creationId xmlns:p14="http://schemas.microsoft.com/office/powerpoint/2010/main" val="142194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A6380-9388-4556-AA2E-DCA043F1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879466"/>
            <a:ext cx="3862613" cy="1957409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Пришли девушки со Снегурочкой в лес. Стали цветы собирать, венки плести, песни петь, хороводы водить. Только одной Снегурочке по-прежнему невесело.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D27A921-3F44-4B99-A968-F40AA3FCC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918" y="243540"/>
            <a:ext cx="5238427" cy="6635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DCB71F-F081-4E84-A9C3-C3303871B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21"/>
          <a:stretch/>
        </p:blipFill>
        <p:spPr>
          <a:xfrm>
            <a:off x="5982345" y="5518137"/>
            <a:ext cx="3129571" cy="13398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B24595-320C-4266-A985-0DCB6025A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111916" y="5516764"/>
            <a:ext cx="3133616" cy="13412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15A2C3-F134-44FD-B2D0-BAE27A80C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637" y="101458"/>
            <a:ext cx="4329363" cy="27780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448318-1B13-46B5-AB39-CE808AA28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6" y="4797078"/>
            <a:ext cx="1353173" cy="20818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6AE489-028E-40C0-84B1-9D47148F5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7445" y="1912466"/>
            <a:ext cx="1010091" cy="9461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66F72A-B044-42AA-97B7-E7481F5BB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5053" y="4061112"/>
            <a:ext cx="1087342" cy="111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1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E12DA-70B4-469D-960F-5AA6FD2A7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674" y="2749988"/>
            <a:ext cx="3429000" cy="2699513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А как свечерело, набрали они хворосту, разложили костёр и давай друг за дружкой через огонь прыгать. Позади всех и Снегурочка встала.</a:t>
            </a:r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Побежала она в свой черёд за подружками.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7349C15-50C5-41A5-B92A-A0CC8A381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1" y="0"/>
            <a:ext cx="6541551" cy="68468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072B1B-BA59-4A88-AB6B-8DBE5C3F4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392" y="5293895"/>
            <a:ext cx="5644890" cy="15641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8C476E-02FB-43B8-8674-4F9FECC00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3741821"/>
            <a:ext cx="2286000" cy="2743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17AECF-E661-4855-8FAD-DD606C5F5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768" y="95356"/>
            <a:ext cx="4850732" cy="245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4726B-02A3-45CD-BF62-F4FF503B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652" y="1769875"/>
            <a:ext cx="4411089" cy="2968811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Прыгнула над огнём и вдруг растаяла, обратилась в белое облачко. Поднялось облачко высоко и пропало в небе. Только и услышали подружки, как позади простонало что-то жалобно: "Ау!" Обернулись они - а Снегурочки нет.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Стали они кликать её: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- Ау, ау, </a:t>
            </a:r>
            <a:r>
              <a:rPr lang="ru-RU" sz="1800" dirty="0" err="1">
                <a:solidFill>
                  <a:schemeClr val="tx1"/>
                </a:solidFill>
              </a:rPr>
              <a:t>Снегурушка</a:t>
            </a:r>
            <a:r>
              <a:rPr lang="ru-RU" sz="1800" dirty="0">
                <a:solidFill>
                  <a:schemeClr val="tx1"/>
                </a:solidFill>
              </a:rPr>
              <a:t>!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Только эхо им в лесу откликнулось...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D91344A-33A6-48C3-8BC9-02B911B61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06" y="0"/>
            <a:ext cx="614149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688857-2A07-4317-9DF6-F9DC1B580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197" y="5381625"/>
            <a:ext cx="4572000" cy="14763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3B2E8D-F3EF-4C97-80B0-2935DBE56D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24" t="-1" b="-69"/>
          <a:stretch/>
        </p:blipFill>
        <p:spPr>
          <a:xfrm flipH="1">
            <a:off x="10740197" y="5381624"/>
            <a:ext cx="1451803" cy="14845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4B3E85-CD80-4802-9284-349301EE0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134" y="3428999"/>
            <a:ext cx="2381250" cy="2619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FD9B9C-FE76-4D05-AA06-E26A846BA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02462"/>
            <a:ext cx="2964465" cy="17292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00D7B4-2660-41A3-A64D-1DA485DE5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060465" y="0"/>
            <a:ext cx="3249753" cy="18956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4373EB-BFD4-45AC-A27B-AA515219B9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35677">
            <a:off x="5927790" y="4977107"/>
            <a:ext cx="1005718" cy="7609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220C4D-3316-4345-ABE4-945E67A4AA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0196" y="2169300"/>
            <a:ext cx="1166156" cy="9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418C9-CE00-4973-86AC-5845A4FE1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/>
              <a:t>Ответь на вопросы: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72F232-0762-41E8-8CD6-1BA8314D8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797" y="1556084"/>
            <a:ext cx="8596668" cy="551848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rgbClr val="4E8BE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Какие животные проживали у деда и бабы?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Коровушка, овечка и кот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Петушок, </a:t>
            </a:r>
            <a:r>
              <a:rPr lang="ru-RU" b="0" i="0" dirty="0" err="1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тигрик</a:t>
            </a:r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собачка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Козочка, уточка и хомячок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4E8BE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Кого у бабы и деда не было, но очень этого хотели?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Внуков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Козлёнка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4E8BE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Что стали делать ребятишки, когда снегу выпало по колено?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 заниматься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Снежную бабу лепить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солнце загорать</a:t>
            </a:r>
          </a:p>
        </p:txBody>
      </p:sp>
    </p:spTree>
    <p:extLst>
      <p:ext uri="{BB962C8B-B14F-4D97-AF65-F5344CB8AC3E}">
        <p14:creationId xmlns:p14="http://schemas.microsoft.com/office/powerpoint/2010/main" val="2426670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974A908-E80A-4CF3-BEE8-C2FD6F3FB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81262"/>
            <a:ext cx="9733992" cy="6593305"/>
          </a:xfrm>
        </p:spPr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rgbClr val="4E8BE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Чем решились заняться дед и баба, разгулявшись на старости лет?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коньках кататься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Снежки лепить и кидаться ими друг в друга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Снежную бабу лепить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4E8BE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Кого решили слепить дед и баба?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Дочку Снегурочку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Снежного мальчика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Снеговика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4E8BE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 Что дед и баба вставили своему чаду вместо глаз?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Голубенькие бусины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Синенькие пуговицы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Красненькие ягоды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4E8BE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 Что заставило Снегурочку шевелиться?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Её развеселили ребятишки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Дед и баба прыснули в неё живой водой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Она зашевелилась сама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4E8BE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8. Куда пошла Снегурочка, зашевелившись?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ребятам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избушке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лесу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7426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184BB77-7C34-4E6E-9115-ED9646FAA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04800"/>
            <a:ext cx="9621698" cy="6553199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ru-RU" sz="3800" b="0" i="0" dirty="0">
                <a:solidFill>
                  <a:srgbClr val="4E8BE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9. Как Снегурочка отреагировала на приход весны?</a:t>
            </a:r>
          </a:p>
          <a:p>
            <a:r>
              <a:rPr lang="ru-RU" sz="3800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Обрадовалась</a:t>
            </a:r>
          </a:p>
          <a:p>
            <a:r>
              <a:rPr lang="ru-RU" sz="3800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обратила внимания</a:t>
            </a:r>
          </a:p>
          <a:p>
            <a:r>
              <a:rPr lang="ru-RU" sz="3800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Заскучала</a:t>
            </a:r>
          </a:p>
          <a:p>
            <a:pPr marL="0" indent="0" algn="l">
              <a:buNone/>
            </a:pPr>
            <a:r>
              <a:rPr lang="ru-RU" sz="3800" b="0" i="0" dirty="0">
                <a:solidFill>
                  <a:srgbClr val="4E8BE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10. От чего стала прятаться Снегурочка с приходом лета?</a:t>
            </a:r>
          </a:p>
          <a:p>
            <a:r>
              <a:rPr lang="ru-RU" sz="3800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солнца</a:t>
            </a:r>
          </a:p>
          <a:p>
            <a:r>
              <a:rPr lang="ru-RU" sz="3800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цветов</a:t>
            </a:r>
          </a:p>
          <a:p>
            <a:r>
              <a:rPr lang="ru-RU" sz="3800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дождя</a:t>
            </a:r>
          </a:p>
          <a:p>
            <a:pPr marL="0" indent="0" algn="l">
              <a:buNone/>
            </a:pPr>
            <a:r>
              <a:rPr lang="ru-RU" sz="3800" b="0" i="0" dirty="0">
                <a:solidFill>
                  <a:srgbClr val="4E8BE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11. Что сказала девочка, когда дед и баба спросили, здорова ли она?</a:t>
            </a:r>
          </a:p>
          <a:p>
            <a:r>
              <a:rPr lang="ru-RU" sz="3800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Сказала, что больна, и показывала это всем своим видом</a:t>
            </a:r>
          </a:p>
          <a:p>
            <a:r>
              <a:rPr lang="ru-RU" sz="3800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Сказала, что здорова, а сама в уголок пряталась</a:t>
            </a:r>
          </a:p>
          <a:p>
            <a:r>
              <a:rPr lang="ru-RU" sz="3800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Ничего не сказала</a:t>
            </a:r>
          </a:p>
          <a:p>
            <a:pPr marL="0" indent="0" algn="l">
              <a:buNone/>
            </a:pPr>
            <a:r>
              <a:rPr lang="ru-RU" sz="3800" b="0" i="0" dirty="0">
                <a:solidFill>
                  <a:srgbClr val="4E8BE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12. Куда собрались девушки и стали звать с собой Снегурку?</a:t>
            </a:r>
          </a:p>
          <a:p>
            <a:r>
              <a:rPr lang="ru-RU" sz="3800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озеро купаться</a:t>
            </a:r>
          </a:p>
          <a:p>
            <a:r>
              <a:rPr lang="ru-RU" sz="3800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лес по ягоды</a:t>
            </a:r>
          </a:p>
          <a:p>
            <a:r>
              <a:rPr lang="ru-RU" sz="3800" b="0" i="0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поле в догонялки играть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4785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3566D5A-6622-49AD-8E2F-3973D12CE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13347"/>
            <a:ext cx="8596668" cy="552801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rgbClr val="4E8BE5"/>
                </a:solidFill>
                <a:effectLst/>
                <a:latin typeface="Roboto"/>
              </a:rPr>
              <a:t>13. Что сделали родители со Снегуркой, увидев, что ей неохота никуда идти?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Roboto"/>
              </a:rPr>
              <a:t>Пожалели, оставили дома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Roboto"/>
              </a:rPr>
              <a:t>Всё равно велели ей идти с девушками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Roboto"/>
              </a:rPr>
              <a:t>Вытолкали её силой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4E8BE5"/>
                </a:solidFill>
                <a:effectLst/>
                <a:latin typeface="Roboto"/>
              </a:rPr>
              <a:t>14. Что делали девушки под вечер и велели то же самое делать и Снегурочке?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Roboto"/>
              </a:rPr>
              <a:t>Прыгать через костёр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Roboto"/>
              </a:rPr>
              <a:t>Прыгать через яму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Roboto"/>
              </a:rPr>
              <a:t>Прыгать через забор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4E8BE5"/>
                </a:solidFill>
                <a:effectLst/>
                <a:latin typeface="Roboto"/>
              </a:rPr>
              <a:t>15. Что стало со Снегурочкой, когда она прыгнула?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Roboto"/>
              </a:rPr>
              <a:t>Поранилась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Roboto"/>
              </a:rPr>
              <a:t>Рассыпалась</a:t>
            </a:r>
          </a:p>
          <a:p>
            <a:r>
              <a:rPr lang="ru-RU" b="0" i="0" dirty="0">
                <a:solidFill>
                  <a:srgbClr val="474747"/>
                </a:solidFill>
                <a:effectLst/>
                <a:latin typeface="Roboto"/>
              </a:rPr>
              <a:t>Растаяла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643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034FA-9BBE-4D86-B9EA-E72F0FA3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092" y="1201120"/>
            <a:ext cx="3146156" cy="5656880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Жили-были старик со старухой. Жили ладно, дружно. Всё бы хорошо, да одно горе - детей у них не было. Вот пришла зима снежная, намело сугробов до пояса, высыпали ребятишки на улицу поиграть, а старик со старухой на них из окна глядят да про своё горе думают.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 - А что, старуха, - говорит старик, - давай мы себе из снега дочку сделаем.</a:t>
            </a: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- Давай, - говорит старуха.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7E043F0-8800-4601-9CC8-2F3E5B706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235" y="159632"/>
            <a:ext cx="5734373" cy="6422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26EDFB-8E21-4826-BF66-258E6DB85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303" y="0"/>
            <a:ext cx="1073253" cy="12398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03F7D5-92F5-44AE-95E9-808689111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899" y="-108488"/>
            <a:ext cx="2074101" cy="23960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CB09B6-AA9A-4894-8A33-86E11EFD4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0" y="4626244"/>
            <a:ext cx="1931856" cy="22317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6BAB10-7CD1-43B2-86F8-2C3660D78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65" y="0"/>
            <a:ext cx="1428458" cy="16502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7D8869-1767-46AC-B1F3-D4830B05C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467" y="4029560"/>
            <a:ext cx="2230759" cy="25770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E835CF-9D89-48E8-BB11-DA0D2284A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303" y="5222928"/>
            <a:ext cx="1073253" cy="123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5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AAE27-7CF9-4F35-9C89-E4A869FF1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975" y="3140886"/>
            <a:ext cx="4427349" cy="2133733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Надел старик шапку, вышли они на огород и принялись дочку из снега лепить. Скатали они снежный ком, ручки, ножки приладили, сверху снежную голову приставили. Вылепил старик носик, рот, подбородок.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BB3CEAC-A3C0-4C45-8616-0D9520F87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375" y="405852"/>
            <a:ext cx="4149230" cy="54700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35528C-E0A2-4F1A-8D2A-0FE28B493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677" y="5460598"/>
            <a:ext cx="1391834" cy="11845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C03A8BA-3BCF-4811-8172-232F21DE6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650" y="0"/>
            <a:ext cx="4427349" cy="33494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16148EE-7E0B-4418-820B-1DB56C93F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239" y="893605"/>
            <a:ext cx="2033339" cy="156228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13E55FD-D5ED-45FB-B3E8-8BF856DA3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6" y="5302211"/>
            <a:ext cx="1299567" cy="15013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7685FBD-3DE9-47A0-B4EF-D880CA3D1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1444" y="4502207"/>
            <a:ext cx="1575309" cy="181985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6BBA792-6F8C-4F61-8359-2D46037E97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03" y="80178"/>
            <a:ext cx="2475764" cy="188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6D58B-FE19-44AD-AD3A-5E012A7EB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315" y="749086"/>
            <a:ext cx="3952068" cy="3160023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Глядь - a y Снегурочки губы порозовели, глазки открылись; смотрит она на стариков и улыбается. Потом закивала головкой, зашевелила ручками, ножками, стряхнула с себя снег - и вышла из сугроба живая девочка.</a:t>
            </a:r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Обрадовались старики, привели её в избу. Глядят на неё, не налюбуются.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F8AE7D2-C3A6-4175-844C-84361965D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4950" y="135635"/>
            <a:ext cx="5031049" cy="60791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13587D-50E2-4B1F-9ECD-FB38D2282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336" y="3909109"/>
            <a:ext cx="2631790" cy="26815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F75819-35D8-47BD-A710-B1D45B43E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681" y="5249881"/>
            <a:ext cx="1658319" cy="16583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DDC8B1-982C-4281-B70B-131A2D98F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2705" y="4335481"/>
            <a:ext cx="2477433" cy="25727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E8255A-ABB1-4F4C-839B-7E1EFEDC5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5635"/>
            <a:ext cx="863600" cy="8968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EAEA15-4A8C-4C2D-A7A0-BAEFC8B65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8577" y="322714"/>
            <a:ext cx="1260242" cy="13087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E8E2B1-B998-433D-AB5E-DAEBB74EA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2" y="4866897"/>
            <a:ext cx="1917359" cy="199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0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EE511-3E53-4663-A662-AD1130D29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898" y="2654692"/>
            <a:ext cx="3994247" cy="2289671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</a:rPr>
              <a:t>И стала расти у стариков дочка не по дням, а по часам; что ни день, то всё краше становится. Сама беленькая, точно снег, коса русая до пояса, только румянца нет вовсе.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0738BF2-215F-4894-AD01-420322A92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855" y="344159"/>
            <a:ext cx="4856145" cy="59325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246C46-FAB1-40B0-A6BA-9BF71EC82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093" y="4203308"/>
            <a:ext cx="2073442" cy="20734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ADAE07-736F-43D6-A9A0-9AF48628D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746" y="1322305"/>
            <a:ext cx="5000549" cy="120716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4E4A27-A513-471D-A1B6-4361F2435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383168" y="5374935"/>
            <a:ext cx="2073442" cy="11717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4EDB6E4-400C-4B41-9857-540C98E94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22010">
            <a:off x="175902" y="5302250"/>
            <a:ext cx="1927912" cy="108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9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9692E-F54A-4679-A098-A33B8FB97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853" y="2874763"/>
            <a:ext cx="2722809" cy="3149427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Не нарадуются старики на дочку, души в ней не чают. Растёт дочка и умная, и смышлёная, и весёлая. Со всеми ласковая, приветливая. И работа у Снегурочки в руках спорится, а песню запоёт - заслушаешься.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FCE1094-E40F-445D-B005-EBC79A7C3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238" y="151421"/>
            <a:ext cx="5818186" cy="65551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5D2B4B-F37A-4FDB-83D7-FD19AD473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461" y="4192164"/>
            <a:ext cx="2189201" cy="25144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66A92D-98E9-4030-AF1C-E7435F575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01" y="151421"/>
            <a:ext cx="659390" cy="7573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68B68F-CE4A-4E28-A851-C2B4CA007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557" y="151421"/>
            <a:ext cx="1544972" cy="17744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0EFE7E-4C33-4B85-B96A-4B4B23A64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126" y="4966262"/>
            <a:ext cx="1841834" cy="17403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14DAB7-32A9-4E8D-BF5B-EF7CE58FB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36126" y="-1709"/>
            <a:ext cx="3694976" cy="298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5DB13-8AA5-495D-8E68-F2425163B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0420" y="235327"/>
            <a:ext cx="3702483" cy="5806698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Прошла зима. Начало пригревать весеннее солнышко. Зазеленела трава на проталинках, запели жаворонки. А Снегурочка вдруг запечалилась.</a:t>
            </a: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- А что с тобой, дочка? - спрашивают старики. Что ты такая невесёлая стала? Иль тебе неможется?</a:t>
            </a: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- Ничего, батюшка, ничего, матушка, я здорова.</a:t>
            </a: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Вот и последний снег растаял, зацвели цветы на лугах, птицы прилетели.</a:t>
            </a:r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А Снегурочка день ото дня всё печальнее, всё молчаливее становится. От солнца прячется. Всё бы ей тень да холодок, а ещё лучше - дождичек.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2643DFB-F7FD-4DE0-863E-339623C96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685" y="235327"/>
            <a:ext cx="5927121" cy="62135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3A5F18-6A32-476B-BC7D-9B8F24C7E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398" y="4391763"/>
            <a:ext cx="2115602" cy="23127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DF8662-1558-42F0-BEEF-2480AF201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76750"/>
            <a:ext cx="2381250" cy="2381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C50AA9-8582-4B93-9203-A9800EBAB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36826">
            <a:off x="144786" y="372617"/>
            <a:ext cx="850206" cy="8723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EFF2A4-0896-4668-917F-C14B20B50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738830">
            <a:off x="5706564" y="3019672"/>
            <a:ext cx="778874" cy="6449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7B30AA-A95D-4E3F-B6A5-1450539B6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46221">
            <a:off x="9545811" y="-40119"/>
            <a:ext cx="2647115" cy="253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8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A9132-1B10-467A-9E95-EBA6D55CE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257" y="1892968"/>
            <a:ext cx="3045553" cy="3903398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Раз надвинулась чёрная туча, посыпался крупный град. Обрадовалась Снегурочка граду, точно жемчугу перекатному. А как снова выглянуло солнышко и град растаял, Снегурочка заплакала, да так горько, словно сестра по родному брату.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5B5DAAD-4009-4C9C-9ACB-0097C5BA7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316" y="1162791"/>
            <a:ext cx="4687657" cy="56330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ED1D63-9971-4C41-B9E1-B4753D0F4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863" y="-244642"/>
            <a:ext cx="3673642" cy="36736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C2B4F0-5C95-4FC0-9248-237CC3812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439" y="-133078"/>
            <a:ext cx="2389424" cy="23894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929C0E-8127-4FA7-8E89-F1DE814C9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55145" y="13818"/>
            <a:ext cx="2389424" cy="12743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2D003F-EE57-4C45-8CF8-90D8E1B61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20" y="1"/>
            <a:ext cx="2389424" cy="12743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972E82-17F6-479E-8093-5C92DEE9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614736" y="2481725"/>
            <a:ext cx="962527" cy="7218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77B5F3-A6A8-477B-BF46-4F30C1680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6327" y="4238911"/>
            <a:ext cx="963251" cy="7254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B1DDE7-6CBE-49F3-A77D-EF09EA971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690" y="3203620"/>
            <a:ext cx="772240" cy="5816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DE5967-781F-4DD0-9839-E1231684B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7532" y="3979292"/>
            <a:ext cx="963251" cy="7254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FFB50A-92FF-458F-8840-901E7EA758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2423" y="5617488"/>
            <a:ext cx="4078397" cy="12405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5C4458-6DAD-4066-84A7-0C386C73E8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426" b="15568"/>
          <a:stretch/>
        </p:blipFill>
        <p:spPr>
          <a:xfrm>
            <a:off x="0" y="6144126"/>
            <a:ext cx="811316" cy="7138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8F14B15-A1B6-4CF8-AB2B-218B62EEB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9642" y="5123970"/>
            <a:ext cx="963251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8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D92A8-F879-42CE-A63A-539F0838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7897" y="1015682"/>
            <a:ext cx="2764714" cy="4826635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За весной лето пришло. Собрались девушки на гулянье в рощу, зовут Снегурочку:</a:t>
            </a:r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- Идём с нами, Снегурочка, в лес гулять, песни петь, плясать.</a:t>
            </a:r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Не хотелось Снегурочке в лес идти, да старуха её уговорила:</a:t>
            </a:r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- Пойди, дочка, повеселись с подружками!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619491C-A27E-4163-A547-149705902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922" y="142060"/>
            <a:ext cx="6018366" cy="65198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87F4C0-8410-4930-B11D-7AB492658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591" y="4474363"/>
            <a:ext cx="6297325" cy="22415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C122F8-6A9F-48F8-8FA8-07076D3C4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731" y="764502"/>
            <a:ext cx="2482451" cy="53289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AC2919-0343-4ADF-A533-996645322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79447">
            <a:off x="-38725" y="254042"/>
            <a:ext cx="1315617" cy="10209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2C46FB-4CB3-4316-ABA7-01D4D0F87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4240" y="5379224"/>
            <a:ext cx="809509" cy="14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2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6961</TotalTime>
  <Words>924</Words>
  <Application>Microsoft Office PowerPoint</Application>
  <PresentationFormat>Широкоэкранный</PresentationFormat>
  <Paragraphs>76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Roboto</vt:lpstr>
      <vt:lpstr>Times New Roman</vt:lpstr>
      <vt:lpstr>Trebuchet MS</vt:lpstr>
      <vt:lpstr>Wingdings 3</vt:lpstr>
      <vt:lpstr>Аспект</vt:lpstr>
      <vt:lpstr>снегурочка</vt:lpstr>
      <vt:lpstr>Жили-были старик со старухой. Жили ладно, дружно. Всё бы хорошо, да одно горе - детей у них не было. Вот пришла зима снежная, намело сугробов до пояса, высыпали ребятишки на улицу поиграть, а старик со старухой на них из окна глядят да про своё горе думают.  - А что, старуха, - говорит старик, - давай мы себе из снега дочку сделаем.  - Давай, - говорит старуха.</vt:lpstr>
      <vt:lpstr>Надел старик шапку, вышли они на огород и принялись дочку из снега лепить. Скатали они снежный ком, ручки, ножки приладили, сверху снежную голову приставили. Вылепил старик носик, рот, подбородок.</vt:lpstr>
      <vt:lpstr>Глядь - a y Снегурочки губы порозовели, глазки открылись; смотрит она на стариков и улыбается. Потом закивала головкой, зашевелила ручками, ножками, стряхнула с себя снег - и вышла из сугроба живая девочка.  Обрадовались старики, привели её в избу. Глядят на неё, не налюбуются.</vt:lpstr>
      <vt:lpstr>И стала расти у стариков дочка не по дням, а по часам; что ни день, то всё краше становится. Сама беленькая, точно снег, коса русая до пояса, только румянца нет вовсе.</vt:lpstr>
      <vt:lpstr>Не нарадуются старики на дочку, души в ней не чают. Растёт дочка и умная, и смышлёная, и весёлая. Со всеми ласковая, приветливая. И работа у Снегурочки в руках спорится, а песню запоёт - заслушаешься.</vt:lpstr>
      <vt:lpstr>Прошла зима. Начало пригревать весеннее солнышко. Зазеленела трава на проталинках, запели жаворонки. А Снегурочка вдруг запечалилась.  - А что с тобой, дочка? - спрашивают старики. Что ты такая невесёлая стала? Иль тебе неможется?  - Ничего, батюшка, ничего, матушка, я здорова.  Вот и последний снег растаял, зацвели цветы на лугах, птицы прилетели.  А Снегурочка день ото дня всё печальнее, всё молчаливее становится. От солнца прячется. Всё бы ей тень да холодок, а ещё лучше - дождичек.</vt:lpstr>
      <vt:lpstr>Раз надвинулась чёрная туча, посыпался крупный град. Обрадовалась Снегурочка граду, точно жемчугу перекатному. А как снова выглянуло солнышко и град растаял, Снегурочка заплакала, да так горько, словно сестра по родному брату.</vt:lpstr>
      <vt:lpstr>За весной лето пришло. Собрались девушки на гулянье в рощу, зовут Снегурочку:  - Идём с нами, Снегурочка, в лес гулять, песни петь, плясать.  Не хотелось Снегурочке в лес идти, да старуха её уговорила:  - Пойди, дочка, повеселись с подружками!</vt:lpstr>
      <vt:lpstr>Пришли девушки со Снегурочкой в лес. Стали цветы собирать, венки плести, песни петь, хороводы водить. Только одной Снегурочке по-прежнему невесело.</vt:lpstr>
      <vt:lpstr>А как свечерело, набрали они хворосту, разложили костёр и давай друг за дружкой через огонь прыгать. Позади всех и Снегурочка встала.  Побежала она в свой черёд за подружками.</vt:lpstr>
      <vt:lpstr>Прыгнула над огнём и вдруг растаяла, обратилась в белое облачко. Поднялось облачко высоко и пропало в небе. Только и услышали подружки, как позади простонало что-то жалобно: "Ау!" Обернулись они - а Снегурочки нет. Стали они кликать её: - Ау, ау, Снегурушка! Только эхо им в лесу откликнулось...</vt:lpstr>
      <vt:lpstr>Ответь на вопросы: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снегурочка</dc:title>
  <dc:creator>milaya.kotia@mail.ru</dc:creator>
  <cp:lastModifiedBy>milaya.kotia@mail.ru</cp:lastModifiedBy>
  <cp:revision>12</cp:revision>
  <dcterms:created xsi:type="dcterms:W3CDTF">2023-11-30T17:14:40Z</dcterms:created>
  <dcterms:modified xsi:type="dcterms:W3CDTF">2024-01-27T09:17:51Z</dcterms:modified>
</cp:coreProperties>
</file>