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48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21.11.21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21.11.21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21.11.21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21.11.21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21.11.21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21.11.21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21.11.21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21.11.21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21.11.21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21.11.21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21.11.21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вс 21.11.21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5c2/000856a9-f0860633/hello_html_34db6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1196752"/>
            <a:ext cx="58344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6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r="8487"/>
          <a:stretch/>
        </p:blipFill>
        <p:spPr bwMode="auto">
          <a:xfrm>
            <a:off x="128464" y="332656"/>
            <a:ext cx="5636526" cy="5400600"/>
          </a:xfrm>
          <a:prstGeom prst="rect">
            <a:avLst/>
          </a:prstGeom>
          <a:ln w="9525">
            <a:solidFill>
              <a:schemeClr val="bg1">
                <a:lumMod val="25000"/>
              </a:schemeClr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C:\Users\User\Desktop\paola804_enld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1973483"/>
            <a:ext cx="2304256" cy="35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s1.babiki.ru/uploads/images/media/2016/08/23/13/671a7b801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1510207"/>
            <a:ext cx="845765" cy="1126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4990" y="980728"/>
            <a:ext cx="401254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6600"/>
                </a:solidFill>
              </a:rPr>
              <a:t>Дорогие ребята!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6600"/>
                </a:solidFill>
              </a:rPr>
              <a:t>Меня зовут кукла Катя. А мою маму зовут Мария Сергеевна. Я ее очень сильно люблю! И хочу ей подарить необычный подарок. Но не знаю как. Подскажите мне - какой подарок можно сделать для мамы. Заранее спасибо! Жду ответа!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lh5.googleusercontent.com/proxy/zB51IHrGPQXqJ0IvyfjWKLeZ4SenIEILTYfpSB8qmrOC-nNZkwM79bnmKpmkR7e0y6m71881Zppi2TMr0u5x8YF550U-QfxfXezEJ_18ZW508y0PTGEB5Wgy=s0-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5"/>
          <a:stretch/>
        </p:blipFill>
        <p:spPr bwMode="auto">
          <a:xfrm>
            <a:off x="-87560" y="0"/>
            <a:ext cx="9993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atherineasquithgallery.com/uploads/posts/2021-03/1614554284_45-p-rozi-kartinki-na-belom-fone-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13" y="1854345"/>
            <a:ext cx="2088232" cy="26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pickimage.ru/wp-content/uploads/images/detskie/handbell/kolokolchik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7" b="100000" l="0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79" y="1844824"/>
            <a:ext cx="235292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t2.depositphotos.com/1765462/8049/v/450/depositphotos_80490344-stock-illustration-dandelion-flowers-on-whit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" b="99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40" y="354563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clipart-best.com/img/tulip/tulip-clip-art-2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45" y="3138241"/>
            <a:ext cx="1546251" cy="33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drasler.ru/wp-content/uploads/2019/05/%D0%9A%D0%B0%D1%80%D1%82%D0%B8%D0%BD%D0%BA%D0%B8-%D0%B4%D0%BB%D1%8F-%D0%B4%D0%B5%D1%82%D0%B5%D0%B9-%D1%80%D0%BE%D0%BC%D0%B0%D1%88%D0%BA%D0%B0-%D0%BD%D0%B0-%D0%BF%D1%80%D0%BE%D0%B7%D1%80%D0%B0%D1%87%D0%BD%D0%BE%D0%BC-%D1%84%D0%BE%D0%BD%D0%B5-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5" b="100000" l="0" r="98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" y="3192745"/>
            <a:ext cx="190797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lh5.googleusercontent.com/proxy/zB51IHrGPQXqJ0IvyfjWKLeZ4SenIEILTYfpSB8qmrOC-nNZkwM79bnmKpmkR7e0y6m71881Zppi2TMr0u5x8YF550U-QfxfXezEJ_18ZW508y0PTGEB5Wgy=s0-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5"/>
          <a:stretch/>
        </p:blipFill>
        <p:spPr bwMode="auto">
          <a:xfrm>
            <a:off x="-87560" y="0"/>
            <a:ext cx="9993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юльпан, Тюльпан png thumbnai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00" l="94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1268760"/>
            <a:ext cx="3456384" cy="49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7">
      <a:dk1>
        <a:sysClr val="windowText" lastClr="000000"/>
      </a:dk1>
      <a:lt1>
        <a:srgbClr val="DBF6B9"/>
      </a:lt1>
      <a:dk2>
        <a:srgbClr val="C7F192"/>
      </a:dk2>
      <a:lt2>
        <a:srgbClr val="C7F192"/>
      </a:lt2>
      <a:accent1>
        <a:srgbClr val="C7F192"/>
      </a:accent1>
      <a:accent2>
        <a:srgbClr val="A7EA52"/>
      </a:accent2>
      <a:accent3>
        <a:srgbClr val="C7F19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49</Words>
  <Application>Microsoft Office PowerPoint</Application>
  <PresentationFormat>Лист A4 (210x297 мм)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2021-11-20T05:24:42Z</dcterms:created>
  <dcterms:modified xsi:type="dcterms:W3CDTF">2021-11-21T06:29:12Z</dcterms:modified>
</cp:coreProperties>
</file>