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3" autoAdjust="0"/>
    <p:restoredTop sz="94660"/>
  </p:normalViewPr>
  <p:slideViewPr>
    <p:cSldViewPr snapToGrid="0">
      <p:cViewPr varScale="1">
        <p:scale>
          <a:sx n="57" d="100"/>
          <a:sy n="57" d="100"/>
        </p:scale>
        <p:origin x="5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F6440-C8B0-7C02-CDF2-904B85D11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DF37C0-66B3-1F9F-BC5A-A2EDAD600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0D8BA9-B505-12F1-04D6-985ADC001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84A-934D-40B3-8969-6762D754BF95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309D08-9E4B-40BD-539C-3E8EE6D7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44849B-5042-F0A3-11C8-E42E6F8F4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E4E8-CA5B-4FD6-9C01-CBDA3E092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75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C0A8C-58E5-E1DF-0730-DC589547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FFCBD6-CFD9-9E5F-AE7C-188CCAB6F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7BEC4E-4A38-50DB-56BA-735779B3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84A-934D-40B3-8969-6762D754BF95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99A1D5-6657-5B74-5F7A-26EAE9804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E53F22-16E7-F99C-7235-9A9C1DF3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E4E8-CA5B-4FD6-9C01-CBDA3E092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365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AFDF3A-2811-4A50-9ECC-F0D9532D1E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103DE2-80B1-07A3-6A38-22C24841B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9883A7-F714-5AD2-935F-A63674D6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84A-934D-40B3-8969-6762D754BF95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72575B-C11F-EE4E-249A-1EE982496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923CD-7F85-CEEB-B0D4-44DCC08F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E4E8-CA5B-4FD6-9C01-CBDA3E092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25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B1485-077F-1C04-1D1A-115D01ABF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7D1ED5-FAC7-1CE6-7E99-3D8E9A2DF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8B8F24-E423-DF5F-581B-7A6C79D8D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84A-934D-40B3-8969-6762D754BF95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C7D286-752D-A433-7714-558020DC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6FCF1-591F-1BBE-65A0-17E58A1E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E4E8-CA5B-4FD6-9C01-CBDA3E092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38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DBE9D-E08E-9493-3B4D-22DCDEE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E6144F-56BD-064D-2CC7-36DC2C776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6AFABE-698A-91A3-AD6B-AB2637129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84A-934D-40B3-8969-6762D754BF95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8BBCC1-553B-85A8-D140-87BD67A6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5D566-9FB5-E65E-87EA-818C629C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E4E8-CA5B-4FD6-9C01-CBDA3E092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19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1515A-C4D1-CB38-28C8-60DDA9C99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49A9C3-350F-D6A5-184D-86DEC6877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18C5F7-90A2-9905-C24E-1A0C2BDA8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45A0D4-CE79-D46B-CDE4-044225B2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84A-934D-40B3-8969-6762D754BF95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9E13D-7644-25E7-C0EA-562EDCEAE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2E5437-80F4-92ED-CE5E-DEFE52A74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E4E8-CA5B-4FD6-9C01-CBDA3E092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61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EF65F-5702-F557-BAE8-13B428C5B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F71052-2417-F4DC-6FCA-4A7A391B7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FEA856-2B1E-5EF7-6E45-B877AB0F9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34B049-253E-5F1A-92AA-499C78F79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1F8D6F-605D-F808-481A-CDF463CEE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6ADD4E-6F25-3A84-5F8C-C4F92682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84A-934D-40B3-8969-6762D754BF95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AA1A96-8DB0-884D-16DF-341B8ACE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9BE756-5035-DF52-31A2-B6BEE0BC8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E4E8-CA5B-4FD6-9C01-CBDA3E092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84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F5C08-9387-3F0E-393D-ADAB8A42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BB15F-7FBD-7E05-9279-8F262EEDC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84A-934D-40B3-8969-6762D754BF95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5A2424-12B0-C5AE-5E64-2C0DCB25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2C7936-AAE2-9844-A49D-B45598A90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E4E8-CA5B-4FD6-9C01-CBDA3E092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3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E128B9-0A81-85C0-278D-5AFF00C20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84A-934D-40B3-8969-6762D754BF95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C3B2842-BF40-FEF8-D1D4-5E4605AF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E8BE94-A375-AF41-B523-99F53009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E4E8-CA5B-4FD6-9C01-CBDA3E092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55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7765D-DFE9-7DB1-A375-30147DDDF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69CD05-E4AC-B98A-EEC7-8C60CFA27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A040FE-81C4-F2A5-7072-F98F2672B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AAA4B0-D05A-CD5A-1DD3-D5CEE4A1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84A-934D-40B3-8969-6762D754BF95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BF04DF-7C69-D45B-5694-7EC486F7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97C248-BE9B-45E4-3720-DBFDAA7B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E4E8-CA5B-4FD6-9C01-CBDA3E092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48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6E879-4820-E07D-020E-EDD792F3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77FEE9-122F-F04F-C99F-31CBBF68E0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32B172-B2DF-FA80-06AB-061F79391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30AA0E-58C4-9ED4-664B-4FC0589E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184A-934D-40B3-8969-6762D754BF95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1659B2-1ABE-A449-AB21-7CFE133A5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A348AB-BEA0-3C99-B9DE-837DA5A80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E4E8-CA5B-4FD6-9C01-CBDA3E092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45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CF80B0-9239-E76B-9065-E7A99BF09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0386B1-6E13-A52A-C827-C274F6770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3BEA53-F96C-9FF8-3286-DC1ECA901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3184A-934D-40B3-8969-6762D754BF95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D0CE71-1504-C894-C640-CDC3558DA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D9379-57E8-2CB9-F684-4170DD5A5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3E4E8-CA5B-4FD6-9C01-CBDA3E092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91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eb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eb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09E56B-DEEE-EB02-E8D3-9CBC7DFF0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5733"/>
            <a:ext cx="9144000" cy="1777999"/>
          </a:xfr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800" i="1" dirty="0"/>
              <a:t>Интеллектуальное развитие дошкольников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33670F-3D4E-B4FB-9870-572783CC8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066800"/>
            <a:ext cx="11497733" cy="316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64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EE4FC-64A5-3898-FDE5-F2DC693FD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Рисуем палочками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C29BE7-161C-3549-9C8D-E0F3F794F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6375" y="1006829"/>
            <a:ext cx="4896557" cy="326469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5B80DC-FDD2-E32A-100C-B98847831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7513" y="802966"/>
            <a:ext cx="4896556" cy="36724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199E8C-C227-A87F-8491-0520E4474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6251" y="1921670"/>
            <a:ext cx="5167312" cy="433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66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FABCC-D60C-32AE-7BD0-B95F0C888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Сказка «Три поросенка» + палочки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A70D570-9200-6645-8C98-BED152BDC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51526" y="2756075"/>
            <a:ext cx="4088948" cy="306671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8406B2-4ECE-6B72-47C8-2259D1545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71146">
            <a:off x="8248729" y="2888267"/>
            <a:ext cx="3911600" cy="29337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19BF36-61A6-E47B-0A70-B4A331FE4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7678">
            <a:off x="27073" y="2874723"/>
            <a:ext cx="3945874" cy="295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57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26191-1646-6C59-079A-D25D6B7A2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Заюшкина</a:t>
            </a:r>
            <a:r>
              <a:rPr lang="ru-RU" b="1" dirty="0"/>
              <a:t> избушка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000C20-7870-9EAE-3187-CB96F5DA3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750" y="2116471"/>
            <a:ext cx="5167312" cy="387548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C58EE3-FEA6-5904-ADA6-0F50AD01D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3910" y="2017977"/>
            <a:ext cx="5167311" cy="40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67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E2BE7E-F13C-2B59-C962-B9703F75D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666"/>
            <a:ext cx="12191999" cy="7196666"/>
          </a:xfrm>
        </p:spPr>
      </p:pic>
    </p:spTree>
    <p:extLst>
      <p:ext uri="{BB962C8B-B14F-4D97-AF65-F5344CB8AC3E}">
        <p14:creationId xmlns:p14="http://schemas.microsoft.com/office/powerpoint/2010/main" val="1476260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7F818-BDA3-B4E5-14B2-AD505C2E6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33" y="856192"/>
            <a:ext cx="4055533" cy="1023408"/>
          </a:xfr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i="1" dirty="0"/>
              <a:t>ЦЕЛЬ: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286EA8-1FC3-1607-9F17-B101A70E1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2799"/>
            <a:ext cx="6019800" cy="40941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effectLst/>
                <a:ea typeface="Times New Roman" panose="02020603050405020304" pitchFamily="18" charset="0"/>
              </a:rPr>
              <a:t>способствовать интеллектуальному развитию, развитию логического мышления,  через логико-математические игры.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8F238A-B498-7986-731A-25076CF3B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296" y="365126"/>
            <a:ext cx="3700504" cy="612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27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D4C222-B954-67FA-2DAD-56FE56327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562484"/>
            <a:ext cx="9465732" cy="5668983"/>
          </a:xfrm>
        </p:spPr>
      </p:pic>
    </p:spTree>
    <p:extLst>
      <p:ext uri="{BB962C8B-B14F-4D97-AF65-F5344CB8AC3E}">
        <p14:creationId xmlns:p14="http://schemas.microsoft.com/office/powerpoint/2010/main" val="2813611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990A93-3816-37CE-67C5-514F8C761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33" y="186266"/>
            <a:ext cx="9685867" cy="6671733"/>
          </a:xfrm>
        </p:spPr>
      </p:pic>
    </p:spTree>
    <p:extLst>
      <p:ext uri="{BB962C8B-B14F-4D97-AF65-F5344CB8AC3E}">
        <p14:creationId xmlns:p14="http://schemas.microsoft.com/office/powerpoint/2010/main" val="2464670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6B6987-EC63-EA09-51C3-E29DFB8B8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35507"/>
            <a:ext cx="10159999" cy="6422493"/>
          </a:xfrm>
        </p:spPr>
      </p:pic>
    </p:spTree>
    <p:extLst>
      <p:ext uri="{BB962C8B-B14F-4D97-AF65-F5344CB8AC3E}">
        <p14:creationId xmlns:p14="http://schemas.microsoft.com/office/powerpoint/2010/main" val="3470699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5D61DD-33C6-E3B9-AAC9-C961E455A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1" y="880386"/>
            <a:ext cx="5326637" cy="552344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F0822B-1CEE-9381-66C0-763EFD7ED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0306" y="292100"/>
            <a:ext cx="2418588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6C53AE-538D-1F31-A754-35DD043D9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42107"/>
            <a:ext cx="4301830" cy="30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22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8CF91-8ED5-CFC1-2D30-98DD00985C6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i="1" dirty="0"/>
              <a:t>Игры с палочками </a:t>
            </a:r>
            <a:r>
              <a:rPr lang="ru-RU" i="1" dirty="0" err="1"/>
              <a:t>Кюизенера</a:t>
            </a:r>
            <a:endParaRPr lang="ru-RU" i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4D2C1CA-833A-74B8-61D5-E71E640D7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6285873" cy="353536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8ABF5E-5CCC-81EF-F292-B97AC9483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617" y="2286000"/>
            <a:ext cx="5623983" cy="36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84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D2F9FE-F552-2C50-2BD5-26A9794A0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355600"/>
            <a:ext cx="10498666" cy="6502400"/>
          </a:xfrm>
        </p:spPr>
      </p:pic>
    </p:spTree>
    <p:extLst>
      <p:ext uri="{BB962C8B-B14F-4D97-AF65-F5344CB8AC3E}">
        <p14:creationId xmlns:p14="http://schemas.microsoft.com/office/powerpoint/2010/main" val="26337201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32</Words>
  <Application>Microsoft Office PowerPoint</Application>
  <PresentationFormat>Широкоэкранный</PresentationFormat>
  <Paragraphs>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ЦЕЛЬ: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 с палочками Кюизенера</vt:lpstr>
      <vt:lpstr>Презентация PowerPoint</vt:lpstr>
      <vt:lpstr>Рисуем палочками</vt:lpstr>
      <vt:lpstr>Сказка «Три поросенка» + палочки</vt:lpstr>
      <vt:lpstr>Заюшкина избушка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svetlanaaveranova131@gmail.com</dc:creator>
  <cp:lastModifiedBy>svetlanaaveranova131@gmail.com</cp:lastModifiedBy>
  <cp:revision>5</cp:revision>
  <dcterms:created xsi:type="dcterms:W3CDTF">2024-03-12T14:03:25Z</dcterms:created>
  <dcterms:modified xsi:type="dcterms:W3CDTF">2024-03-29T14:17:53Z</dcterms:modified>
</cp:coreProperties>
</file>