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2" r:id="rId15"/>
    <p:sldId id="269" r:id="rId16"/>
    <p:sldId id="271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781BE-38DF-4E7F-92D2-B3ADEB03881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6BDDA-0E87-4E76-9B53-4FDBC58A07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optimumchoices.com/images/Vitam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5159364" cy="49393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285884"/>
          </a:xfrm>
        </p:spPr>
        <p:txBody>
          <a:bodyPr>
            <a:noAutofit/>
          </a:bodyPr>
          <a:lstStyle/>
          <a:p>
            <a:r>
              <a:rPr lang="ru-RU" sz="9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Витамины</a:t>
            </a:r>
            <a:endParaRPr lang="ru-RU" sz="9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1000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686800" y="5929330"/>
            <a:ext cx="457200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2530" name="Picture 2" descr="http://i.teremok20str.ru/u/ab/45e9866ef111e285cdc50275fe0148/-/x_3a875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857784" cy="3643338"/>
          </a:xfrm>
          <a:prstGeom prst="rect">
            <a:avLst/>
          </a:prstGeom>
          <a:noFill/>
        </p:spPr>
      </p:pic>
      <p:pic>
        <p:nvPicPr>
          <p:cNvPr id="22536" name="Picture 8" descr="http://img-fotki.yandex.ru/get/5410/103064218.1ea/0_67f7b_b34fd99b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785794"/>
            <a:ext cx="3732635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Вредно или полезно?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429652" y="6126163"/>
            <a:ext cx="25714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3554" name="Picture 2" descr="http://www.ionoi.it/images/article/702_french%20fries/prin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7077075" cy="49815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641080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8674" name="Picture 2" descr="http://img.by/i/myt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5500726" cy="62378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0958" y="5857892"/>
            <a:ext cx="1185842" cy="26827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27650" name="Picture 2" descr="http://s015.radikal.ru/i333/1103/a6/e1c71743a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21" y="642918"/>
            <a:ext cx="8036775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6000768"/>
            <a:ext cx="45719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22" name="Picture 2" descr="http://sova-golova.ru/wp-content/uploads/2013/06/%D0%A2%D0%92%D0%9E%D0%A0%D0%9E%D0%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62400"/>
            <a:ext cx="6715172" cy="56764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29652" y="6072206"/>
            <a:ext cx="257148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6626" name="Picture 2" descr="http://www.stilnos.com/wp-content/uploads/2013/02/image251278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88093"/>
            <a:ext cx="7804272" cy="56841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799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9698" name="Picture 2" descr="http://kladovkazdorov.ru/wp-content/uploads/2013/05/789F5D63229D4BF8A8BD576E58B45C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04315"/>
            <a:ext cx="7724429" cy="60250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1090" y="6072206"/>
            <a:ext cx="185710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5602" name="Picture 2" descr="http://www.geeky-gadgets.com/wp-content/uploads/2011/06/Hambur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649" y="785794"/>
            <a:ext cx="7802550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799" y="6126163"/>
            <a:ext cx="45719" cy="44610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31746" name="Picture 2" descr="http://wiki.edu54.ru/images/4/4a/330026694634_86618_image0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lizavetino.mokshan.pnzreg.ru/files/elizavetino_mokshan_pnzreg_ru/la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5399"/>
            <a:ext cx="8671473" cy="623255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8672" y="3929066"/>
            <a:ext cx="8115328" cy="45434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gbdoy49.ru/images/cms/data/xamz6rrw-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12222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686800" y="5500702"/>
            <a:ext cx="671546" cy="6254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cdn.bolshoyvopros.ru/files/users/images/09/9f/099f7a75898cec3a0ce2b286c0011d5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0986"/>
            <a:ext cx="8358246" cy="61184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5929330"/>
            <a:ext cx="45719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9460" name="Picture 4" descr="http://www.vsepropohudenie.ru/images/vitaminy/vitamin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3571900" cy="3571900"/>
          </a:xfrm>
          <a:prstGeom prst="rect">
            <a:avLst/>
          </a:prstGeom>
          <a:noFill/>
        </p:spPr>
      </p:pic>
      <p:pic>
        <p:nvPicPr>
          <p:cNvPr id="19462" name="Picture 6" descr="http://062012.imgbb.ru/0/0/0/000801a322523023553ff71b9e8b48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157558" cy="3000372"/>
          </a:xfrm>
          <a:prstGeom prst="rect">
            <a:avLst/>
          </a:prstGeom>
          <a:noFill/>
        </p:spPr>
      </p:pic>
      <p:pic>
        <p:nvPicPr>
          <p:cNvPr id="19464" name="Picture 8" descr="http://cs927.vkontakte.ru/u61462747/146853159/x_3b9c71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390504"/>
            <a:ext cx="3429024" cy="2967421"/>
          </a:xfrm>
          <a:prstGeom prst="rect">
            <a:avLst/>
          </a:prstGeom>
          <a:noFill/>
        </p:spPr>
      </p:pic>
      <p:pic>
        <p:nvPicPr>
          <p:cNvPr id="19466" name="Picture 10" descr="http://a2.go33.ru/ic/stores/fruits/zheltyy-87800x800q80.v13324023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5" y="3143248"/>
            <a:ext cx="4832569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686799" y="6072206"/>
            <a:ext cx="45719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8434" name="Picture 2" descr="http://www.gartec.com/media/138163/color_label_circle_oran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3373178" cy="33575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785794"/>
            <a:ext cx="18573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6" name="Picture 4" descr="http://www.krfr.ru/userfiles/publications/view/Hleb%202-avs_publications_photos-file-6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68264"/>
            <a:ext cx="4786314" cy="3589736"/>
          </a:xfrm>
          <a:prstGeom prst="rect">
            <a:avLst/>
          </a:prstGeom>
          <a:noFill/>
        </p:spPr>
      </p:pic>
      <p:pic>
        <p:nvPicPr>
          <p:cNvPr id="18440" name="Picture 8" descr="http://stat17.privet.ru/lr/092a1f2e545d4edbc632f3d117d000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928934"/>
            <a:ext cx="4732951" cy="3571900"/>
          </a:xfrm>
          <a:prstGeom prst="rect">
            <a:avLst/>
          </a:prstGeom>
          <a:noFill/>
        </p:spPr>
      </p:pic>
      <p:pic>
        <p:nvPicPr>
          <p:cNvPr id="18444" name="Picture 12" descr="http://img1.liveinternet.ru/images/attach/c/6/90/735/90735163_ovsyan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0"/>
            <a:ext cx="4571996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magazinot.ru/picture/Sasa/HelpZnak/B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3143272" cy="3143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6072206"/>
            <a:ext cx="45719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142984"/>
            <a:ext cx="18573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С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4" name="Picture 6" descr="http://enigma.xclan.ru/images/oran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578" y="3429000"/>
            <a:ext cx="4402422" cy="2928958"/>
          </a:xfrm>
          <a:prstGeom prst="rect">
            <a:avLst/>
          </a:prstGeom>
          <a:noFill/>
        </p:spPr>
      </p:pic>
      <p:pic>
        <p:nvPicPr>
          <p:cNvPr id="17416" name="Picture 8" descr="http://www.xn--37-4lcdl0f.xn--p1ai/published/publicdata/CP468646MILO/attachments/SC/products_pictures/%D1%8D%D1%84.%D0%BC.%20%D0%BB%D0%B8%D0%BC%D0%BE%D0%BD_e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857752" cy="3107294"/>
          </a:xfrm>
          <a:prstGeom prst="rect">
            <a:avLst/>
          </a:prstGeom>
          <a:noFill/>
        </p:spPr>
      </p:pic>
      <p:pic>
        <p:nvPicPr>
          <p:cNvPr id="17418" name="Picture 10" descr="http://gulyai.ru/uploads/posts/2012-04/1333801106_poster_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57166"/>
            <a:ext cx="438681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641080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1508" name="Picture 4" descr="http://www.psdgraphics.com/wp-content/uploads/2009/04/blue-circle-g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1861" cy="33575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00166" y="857232"/>
            <a:ext cx="15716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1512" name="Picture 8" descr="http://www.ambar.ua/pic/shop/c7d9f08273690fcb8bd46b9c6d4a25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5143496" cy="3571876"/>
          </a:xfrm>
          <a:prstGeom prst="rect">
            <a:avLst/>
          </a:prstGeom>
          <a:noFill/>
        </p:spPr>
      </p:pic>
      <p:pic>
        <p:nvPicPr>
          <p:cNvPr id="21514" name="Picture 10" descr="http://lifeglobe.net/media/entry/304/milk_325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714628"/>
            <a:ext cx="4130432" cy="4143372"/>
          </a:xfrm>
          <a:prstGeom prst="rect">
            <a:avLst/>
          </a:prstGeom>
          <a:noFill/>
        </p:spPr>
      </p:pic>
      <p:pic>
        <p:nvPicPr>
          <p:cNvPr id="21516" name="Picture 12" descr="http://www.go.kg/wp-content/uploads/2011/10/607-3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0"/>
            <a:ext cx="4133229" cy="26302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641080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484" name="Picture 4" descr="http://www.likar.info/pictures_ckfinder/images/information_items_15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4250534" cy="3643314"/>
          </a:xfrm>
          <a:prstGeom prst="rect">
            <a:avLst/>
          </a:prstGeom>
          <a:noFill/>
        </p:spPr>
      </p:pic>
      <p:pic>
        <p:nvPicPr>
          <p:cNvPr id="20490" name="Picture 10" descr="http://smarownice.home.pl/userdata/gfx/88f5dfdae9a47360196646acdd92af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436" y="2928934"/>
            <a:ext cx="4667254" cy="3500442"/>
          </a:xfrm>
          <a:prstGeom prst="rect">
            <a:avLst/>
          </a:prstGeom>
          <a:noFill/>
        </p:spPr>
      </p:pic>
      <p:pic>
        <p:nvPicPr>
          <p:cNvPr id="20492" name="Picture 12" descr="http://gurmaniya.uz/userfiles/34/images/7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72196"/>
            <a:ext cx="4667254" cy="3147684"/>
          </a:xfrm>
          <a:prstGeom prst="rect">
            <a:avLst/>
          </a:prstGeom>
          <a:noFill/>
        </p:spPr>
      </p:pic>
      <p:pic>
        <p:nvPicPr>
          <p:cNvPr id="20496" name="Picture 16" descr="http://mediasubs.ru/group/uploads/ku/kulinariya-i-kulinarnyie-retseptyi-vkusnoj-edyi/image2/5YTQtNDE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0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310</TotalTime>
  <Words>8</Words>
  <PresentationFormat>Экран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Витамины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Вредно или полезно?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xxx</cp:lastModifiedBy>
  <cp:revision>31</cp:revision>
  <dcterms:modified xsi:type="dcterms:W3CDTF">2013-09-29T10:53:01Z</dcterms:modified>
</cp:coreProperties>
</file>