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6" r:id="rId9"/>
    <p:sldId id="267" r:id="rId10"/>
    <p:sldId id="272" r:id="rId11"/>
    <p:sldId id="273" r:id="rId12"/>
    <p:sldId id="265" r:id="rId13"/>
    <p:sldId id="268" r:id="rId14"/>
    <p:sldId id="270" r:id="rId15"/>
    <p:sldId id="269" r:id="rId16"/>
    <p:sldId id="271" r:id="rId17"/>
    <p:sldId id="274" r:id="rId18"/>
    <p:sldId id="275" r:id="rId19"/>
    <p:sldId id="281" r:id="rId20"/>
    <p:sldId id="276" r:id="rId21"/>
    <p:sldId id="282" r:id="rId22"/>
    <p:sldId id="277" r:id="rId23"/>
    <p:sldId id="279" r:id="rId24"/>
    <p:sldId id="278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803" autoAdjust="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&#1051;&#1103;&#1081;&#1083;&#1103;%20&#1061;&#1080;&#1089;&#1084;&#1072;&#1090;&#1091;&#1083;&#1083;&#1080;&#1085;&#1072;%20-%20&#1050;&#1086;&#1090;&#1103;&#1090;&#1072;-&#1087;&#1086;&#1074;&#1072;&#1088;&#1103;&#1090;&#1072;%20(minus).mp3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Fon_bez_slov_-_detskaya_zaryadka_(Gybka.com).mp3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A._YAranova_-_Parovozik_edet-kolesiki_stuchat_(Gybka.com).mp3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A._YAranova_-_Parovozik_edet-kolesiki_stuchat_(Gybka.com).mp3" TargetMode="Externa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Marsh_-_Idem_v_cirk_(Gybka.com).mp3" TargetMode="Externa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A._YAranova_-_Parovozik_edet-kolesiki_stuchat_(Gybka.com).mp3" TargetMode="Externa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A._YAranova_-_Parovozik_edet-kolesiki_stuchat_(Gybka.com).mp3" TargetMode="Externa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5;&#1086;&#1083;&#1100;&#1079;&#1086;&#1074;&#1072;&#1090;&#1077;&#1083;&#1100;\Desktop\&#1087;&#1088;&#1086;&#1092;&#1077;&#1089;&#1089;&#1080;&#1080;\A._YAranova_-_Parovozik_edet-kolesiki_stuchat_(Gybka.com).mp3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</a:t>
            </a:r>
            <a:r>
              <a:rPr lang="ru-RU" dirty="0" smtClean="0"/>
              <a:t> </a:t>
            </a:r>
            <a:r>
              <a:rPr lang="ru-RU" dirty="0" smtClean="0"/>
              <a:t>профессий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000636"/>
            <a:ext cx="8750776" cy="1571636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 и провели: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высшей квалификационной категории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Жулькова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первой квалификационной категории  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2021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485456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дошкольное образовательное учреждение</a:t>
            </a:r>
            <a:b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"Центр развития ребенка - детский сад № 1387"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Управления делами Президента Российской Федерации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Музыкальная игра </a:t>
            </a:r>
            <a:r>
              <a:rPr lang="ru-RU" smtClean="0"/>
              <a:t>«ПОВАРЯТА»</a:t>
            </a:r>
            <a:endParaRPr lang="ru-RU" dirty="0"/>
          </a:p>
        </p:txBody>
      </p:sp>
      <p:pic>
        <p:nvPicPr>
          <p:cNvPr id="4" name="Ляйля Хисматуллина - Котята-поварята (minus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976688"/>
            <a:ext cx="304800" cy="304800"/>
          </a:xfrm>
          <a:prstGeom prst="rect">
            <a:avLst/>
          </a:prstGeom>
        </p:spPr>
      </p:pic>
      <p:pic>
        <p:nvPicPr>
          <p:cNvPr id="5" name="Рисунок 4" descr="1358104743-1026984-www.nevsepic.com.u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6754"/>
            <a:ext cx="9014180" cy="491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«Перебери фасоль»</a:t>
            </a:r>
            <a:endParaRPr lang="ru-RU" dirty="0"/>
          </a:p>
        </p:txBody>
      </p:sp>
      <p:pic>
        <p:nvPicPr>
          <p:cNvPr id="4" name="Содержимое 3" descr="B64_Bean__Pea_Ble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00232" y="2071678"/>
            <a:ext cx="6072214" cy="4380090"/>
          </a:xfrm>
        </p:spPr>
      </p:pic>
      <p:pic>
        <p:nvPicPr>
          <p:cNvPr id="5" name="Fon_bez_slov_-_detskaya_zaryadka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8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 в путь</a:t>
            </a:r>
            <a:endParaRPr lang="ru-RU" dirty="0"/>
          </a:p>
        </p:txBody>
      </p:sp>
      <p:pic>
        <p:nvPicPr>
          <p:cNvPr id="4" name="Содержимое 3" descr="805608_original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521214"/>
            <a:ext cx="7000924" cy="3265240"/>
          </a:xfrm>
        </p:spPr>
      </p:pic>
      <p:pic>
        <p:nvPicPr>
          <p:cNvPr id="5" name="A._YAranova_-_Parovozik_edet-kolesiki_stuchat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СТАНЦИЯ «Прическино»</a:t>
            </a:r>
            <a:endParaRPr lang="ru-RU" dirty="0"/>
          </a:p>
        </p:txBody>
      </p:sp>
      <p:pic>
        <p:nvPicPr>
          <p:cNvPr id="4" name="Содержимое 3" descr="hello_html_m1c245f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785794"/>
            <a:ext cx="7786742" cy="58400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дети, куда мы с вами приехали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192" cy="482443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СВЕТЛО И ИНТЕРЕСНО: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ЗЕРКАЛА, ДУХИ И КРЕСЛА,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СДЕЛАЕТ ПРИЧЕСКУ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ФЕНОМ, ЩЕТКОЙ И РАСЧЕСКОЙ.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В ЕГО РУКАХ ГОРИТ, ОН ИЗМЕНИТ ВНЕШНИЙ ВИД.</a:t>
            </a:r>
          </a:p>
        </p:txBody>
      </p:sp>
      <p:pic>
        <p:nvPicPr>
          <p:cNvPr id="5" name="Содержимое 4" descr="hello_html_m294b80bd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13242" r="16934"/>
          <a:stretch>
            <a:fillRect/>
          </a:stretch>
        </p:blipFill>
        <p:spPr>
          <a:xfrm>
            <a:off x="4143372" y="1071546"/>
            <a:ext cx="4722036" cy="50720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921" y="0"/>
            <a:ext cx="864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Игра : Что нужно для работы парикмахера.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ello_html_m294b80bd.jpg"/>
          <p:cNvPicPr>
            <a:picLocks noChangeAspect="1"/>
          </p:cNvPicPr>
          <p:nvPr/>
        </p:nvPicPr>
        <p:blipFill>
          <a:blip r:embed="rId2"/>
          <a:srcRect l="10976" r="14024"/>
          <a:stretch>
            <a:fillRect/>
          </a:stretch>
        </p:blipFill>
        <p:spPr>
          <a:xfrm>
            <a:off x="3143240" y="785794"/>
            <a:ext cx="2928958" cy="2928942"/>
          </a:xfrm>
          <a:prstGeom prst="rect">
            <a:avLst/>
          </a:prstGeom>
        </p:spPr>
      </p:pic>
      <p:pic>
        <p:nvPicPr>
          <p:cNvPr id="7" name="Рисунок 6" descr="50a20da3e0d46372d32a914aa401463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093" y="500042"/>
            <a:ext cx="2898907" cy="2500307"/>
          </a:xfrm>
          <a:prstGeom prst="rect">
            <a:avLst/>
          </a:prstGeom>
        </p:spPr>
      </p:pic>
      <p:pic>
        <p:nvPicPr>
          <p:cNvPr id="8" name="Рисунок 7" descr="100025589327b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642918"/>
            <a:ext cx="1695900" cy="2832433"/>
          </a:xfrm>
          <a:prstGeom prst="rect">
            <a:avLst/>
          </a:prstGeom>
        </p:spPr>
      </p:pic>
      <p:pic>
        <p:nvPicPr>
          <p:cNvPr id="9" name="Рисунок 8" descr="6020268378.jpg"/>
          <p:cNvPicPr>
            <a:picLocks noChangeAspect="1"/>
          </p:cNvPicPr>
          <p:nvPr/>
        </p:nvPicPr>
        <p:blipFill>
          <a:blip r:embed="rId5" cstate="print"/>
          <a:srcRect l="32292" t="13541" b="5208"/>
          <a:stretch>
            <a:fillRect/>
          </a:stretch>
        </p:blipFill>
        <p:spPr>
          <a:xfrm>
            <a:off x="0" y="3714752"/>
            <a:ext cx="1666878" cy="2000264"/>
          </a:xfrm>
          <a:prstGeom prst="rect">
            <a:avLst/>
          </a:prstGeom>
        </p:spPr>
      </p:pic>
      <p:pic>
        <p:nvPicPr>
          <p:cNvPr id="10" name="Рисунок 9" descr="95d01f15a5cc1d47d52c2d09d282cbe0.jpg"/>
          <p:cNvPicPr>
            <a:picLocks noChangeAspect="1"/>
          </p:cNvPicPr>
          <p:nvPr/>
        </p:nvPicPr>
        <p:blipFill>
          <a:blip r:embed="rId6"/>
          <a:srcRect l="37812" t="2586" r="14375" b="55388"/>
          <a:stretch>
            <a:fillRect/>
          </a:stretch>
        </p:blipFill>
        <p:spPr>
          <a:xfrm>
            <a:off x="1785918" y="4214818"/>
            <a:ext cx="2643174" cy="2021251"/>
          </a:xfrm>
          <a:prstGeom prst="rect">
            <a:avLst/>
          </a:prstGeom>
        </p:spPr>
      </p:pic>
      <p:pic>
        <p:nvPicPr>
          <p:cNvPr id="11" name="Рисунок 10" descr="95d01f15a5cc1d47d52c2d09d282cbe0.jpg"/>
          <p:cNvPicPr>
            <a:picLocks noChangeAspect="1"/>
          </p:cNvPicPr>
          <p:nvPr/>
        </p:nvPicPr>
        <p:blipFill>
          <a:blip r:embed="rId6"/>
          <a:srcRect l="50938" t="56466"/>
          <a:stretch>
            <a:fillRect/>
          </a:stretch>
        </p:blipFill>
        <p:spPr>
          <a:xfrm>
            <a:off x="6401887" y="2571744"/>
            <a:ext cx="2742113" cy="2116840"/>
          </a:xfrm>
          <a:prstGeom prst="rect">
            <a:avLst/>
          </a:prstGeom>
        </p:spPr>
      </p:pic>
      <p:pic>
        <p:nvPicPr>
          <p:cNvPr id="12" name="Рисунок 11" descr="product-328311-1.jpg"/>
          <p:cNvPicPr>
            <a:picLocks noChangeAspect="1"/>
          </p:cNvPicPr>
          <p:nvPr/>
        </p:nvPicPr>
        <p:blipFill>
          <a:blip r:embed="rId7"/>
          <a:srcRect l="62500" t="43750" b="21250"/>
          <a:stretch>
            <a:fillRect/>
          </a:stretch>
        </p:blipFill>
        <p:spPr>
          <a:xfrm>
            <a:off x="6500826" y="4500570"/>
            <a:ext cx="2143120" cy="2000264"/>
          </a:xfrm>
          <a:prstGeom prst="rect">
            <a:avLst/>
          </a:prstGeom>
        </p:spPr>
      </p:pic>
      <p:pic>
        <p:nvPicPr>
          <p:cNvPr id="13" name="Рисунок 12" descr="3338076.jpg"/>
          <p:cNvPicPr>
            <a:picLocks noChangeAspect="1"/>
          </p:cNvPicPr>
          <p:nvPr/>
        </p:nvPicPr>
        <p:blipFill>
          <a:blip r:embed="rId8"/>
          <a:srcRect l="49540" r="19878" b="61163"/>
          <a:stretch>
            <a:fillRect/>
          </a:stretch>
        </p:blipFill>
        <p:spPr>
          <a:xfrm>
            <a:off x="4643438" y="4429132"/>
            <a:ext cx="1428760" cy="18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 в путь</a:t>
            </a:r>
            <a:endParaRPr lang="ru-RU" dirty="0"/>
          </a:p>
        </p:txBody>
      </p:sp>
      <p:pic>
        <p:nvPicPr>
          <p:cNvPr id="4" name="Содержимое 3" descr="805608_original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521214"/>
            <a:ext cx="7000924" cy="3265240"/>
          </a:xfrm>
        </p:spPr>
      </p:pic>
      <p:pic>
        <p:nvPicPr>
          <p:cNvPr id="5" name="A._YAranova_-_Parovozik_edet-kolesiki_stuchat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СТАНЦИЯ ЛЕСНАЯ</a:t>
            </a:r>
            <a:endParaRPr lang="ru-RU" dirty="0"/>
          </a:p>
        </p:txBody>
      </p:sp>
      <p:pic>
        <p:nvPicPr>
          <p:cNvPr id="4" name="Содержимое 3" descr="https://mytoysgroup.scene7.com/is/image/myToys/ext/6878073-04.jpg$x$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14532" r="15339" b="22274"/>
          <a:stretch/>
        </p:blipFill>
        <p:spPr bwMode="auto">
          <a:xfrm>
            <a:off x="1142976" y="1500174"/>
            <a:ext cx="6643734" cy="49292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дети, куда мы с вами приехали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Лечит он мышей и крыс,</a:t>
            </a:r>
          </a:p>
          <a:p>
            <a:r>
              <a:rPr lang="ru-RU" sz="2400" dirty="0" smtClean="0"/>
              <a:t>Крокодилов, зайцев, лис,</a:t>
            </a:r>
          </a:p>
          <a:p>
            <a:r>
              <a:rPr lang="ru-RU" sz="2400" dirty="0" smtClean="0"/>
              <a:t>Перевязывает ранки</a:t>
            </a:r>
          </a:p>
          <a:p>
            <a:r>
              <a:rPr lang="ru-RU" sz="2400" dirty="0" smtClean="0"/>
              <a:t>Африканской обезьянке.</a:t>
            </a:r>
          </a:p>
          <a:p>
            <a:r>
              <a:rPr lang="ru-RU" sz="2400" dirty="0" smtClean="0"/>
              <a:t>И любой нам подтвердит:</a:t>
            </a:r>
          </a:p>
          <a:p>
            <a:r>
              <a:rPr lang="ru-RU" sz="2400" dirty="0" smtClean="0"/>
              <a:t>Это  доктор? </a:t>
            </a:r>
            <a:endParaRPr lang="ru-RU" sz="2400" dirty="0"/>
          </a:p>
        </p:txBody>
      </p:sp>
      <p:pic>
        <p:nvPicPr>
          <p:cNvPr id="5" name="Содержимое 4" descr="ветерена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142852"/>
            <a:ext cx="5314027" cy="643324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5.infourok.ru/uploads/ex/12cc/00099c33-400bd764/hello_html_507029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643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Профессии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ПРОДАВЕЦ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ПОЛИЦЕЙСКИЙ</a:t>
            </a:r>
            <a:endParaRPr lang="ru-RU" dirty="0"/>
          </a:p>
        </p:txBody>
      </p:sp>
      <p:pic>
        <p:nvPicPr>
          <p:cNvPr id="5" name="Рисунок 4" descr="2706087.jpg"/>
          <p:cNvPicPr>
            <a:picLocks noChangeAspect="1"/>
          </p:cNvPicPr>
          <p:nvPr/>
        </p:nvPicPr>
        <p:blipFill>
          <a:blip r:embed="rId2"/>
          <a:srcRect r="49045" b="-2389"/>
          <a:stretch>
            <a:fillRect/>
          </a:stretch>
        </p:blipFill>
        <p:spPr>
          <a:xfrm>
            <a:off x="4571999" y="1714489"/>
            <a:ext cx="4572001" cy="5143512"/>
          </a:xfrm>
          <a:prstGeom prst="rect">
            <a:avLst/>
          </a:prstGeom>
        </p:spPr>
      </p:pic>
      <p:pic>
        <p:nvPicPr>
          <p:cNvPr id="7" name="Рисунок 6" descr="2706087.jpg"/>
          <p:cNvPicPr>
            <a:picLocks noChangeAspect="1"/>
          </p:cNvPicPr>
          <p:nvPr/>
        </p:nvPicPr>
        <p:blipFill>
          <a:blip r:embed="rId2"/>
          <a:srcRect l="49430" b="-1094"/>
          <a:stretch>
            <a:fillRect/>
          </a:stretch>
        </p:blipFill>
        <p:spPr>
          <a:xfrm>
            <a:off x="142844" y="1714488"/>
            <a:ext cx="4355254" cy="4791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/>
          <a:lstStyle/>
          <a:p>
            <a:pPr algn="ctr"/>
            <a:r>
              <a:rPr lang="ru-RU" dirty="0" smtClean="0"/>
              <a:t>Клоунесса КНОПОЧКА</a:t>
            </a:r>
            <a:endParaRPr lang="ru-RU" dirty="0"/>
          </a:p>
        </p:txBody>
      </p:sp>
      <p:pic>
        <p:nvPicPr>
          <p:cNvPr id="4" name="Содержимое 3" descr="funny-clown-girl-clown-dog-132212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1714488"/>
            <a:ext cx="4262078" cy="4911486"/>
          </a:xfrm>
        </p:spPr>
      </p:pic>
      <p:pic>
        <p:nvPicPr>
          <p:cNvPr id="5" name="Marsh_-_Idem_v_cirk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 в путь</a:t>
            </a:r>
            <a:endParaRPr lang="ru-RU" dirty="0"/>
          </a:p>
        </p:txBody>
      </p:sp>
      <p:pic>
        <p:nvPicPr>
          <p:cNvPr id="4" name="Содержимое 3" descr="805608_original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521214"/>
            <a:ext cx="7000924" cy="3265240"/>
          </a:xfrm>
        </p:spPr>
      </p:pic>
      <p:pic>
        <p:nvPicPr>
          <p:cNvPr id="5" name="A._YAranova_-_Parovozik_edet-kolesiki_stuchat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Станция строительная</a:t>
            </a:r>
            <a:endParaRPr lang="ru-RU" dirty="0"/>
          </a:p>
        </p:txBody>
      </p:sp>
      <p:pic>
        <p:nvPicPr>
          <p:cNvPr id="4" name="Содержимое 3" descr="строи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7358114" cy="5121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Ребята, отгадайте загадку: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Знает каждый в доме житель-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Этот дом возвел…</a:t>
            </a:r>
          </a:p>
          <a:p>
            <a:endParaRPr lang="ru-RU" dirty="0"/>
          </a:p>
        </p:txBody>
      </p:sp>
      <p:pic>
        <p:nvPicPr>
          <p:cNvPr id="5" name="Содержимое 4" descr="stroitel2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70966" y="357166"/>
            <a:ext cx="4277867" cy="58912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500298" cy="221455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ДОМ </a:t>
            </a:r>
            <a:r>
              <a:rPr lang="en-US" dirty="0" smtClean="0"/>
              <a:t>LEGO</a:t>
            </a:r>
            <a:endParaRPr lang="ru-RU" dirty="0"/>
          </a:p>
        </p:txBody>
      </p:sp>
      <p:pic>
        <p:nvPicPr>
          <p:cNvPr id="4" name="Содержимое 3" descr="IMG_59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5158"/>
          <a:stretch>
            <a:fillRect/>
          </a:stretch>
        </p:blipFill>
        <p:spPr>
          <a:xfrm rot="5400000">
            <a:off x="2590060" y="397764"/>
            <a:ext cx="6858000" cy="6062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 в путь</a:t>
            </a:r>
            <a:endParaRPr lang="ru-RU" dirty="0"/>
          </a:p>
        </p:txBody>
      </p:sp>
      <p:pic>
        <p:nvPicPr>
          <p:cNvPr id="4" name="Содержимое 3" descr="805608_original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521214"/>
            <a:ext cx="7000924" cy="3265240"/>
          </a:xfrm>
        </p:spPr>
      </p:pic>
      <p:pic>
        <p:nvPicPr>
          <p:cNvPr id="5" name="A._YAranova_-_Parovozik_edet-kolesiki_stuchat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3714776" cy="1143008"/>
          </a:xfrm>
        </p:spPr>
        <p:txBody>
          <a:bodyPr>
            <a:normAutofit/>
          </a:bodyPr>
          <a:lstStyle/>
          <a:p>
            <a:r>
              <a:rPr lang="ru-RU" dirty="0" smtClean="0"/>
              <a:t>Профессии</a:t>
            </a:r>
            <a:endParaRPr lang="ru-RU" dirty="0"/>
          </a:p>
        </p:txBody>
      </p:sp>
      <p:pic>
        <p:nvPicPr>
          <p:cNvPr id="3" name="Рисунок 2" descr="10518.9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428604"/>
            <a:ext cx="4682485" cy="6072206"/>
          </a:xfrm>
          <a:prstGeom prst="rect">
            <a:avLst/>
          </a:prstGeom>
        </p:spPr>
      </p:pic>
      <p:pic>
        <p:nvPicPr>
          <p:cNvPr id="4" name="Рисунок 3" descr="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17" y="1571612"/>
            <a:ext cx="3774027" cy="5076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Почтальон</a:t>
            </a:r>
            <a:endParaRPr lang="ru-RU" dirty="0"/>
          </a:p>
        </p:txBody>
      </p:sp>
      <p:pic>
        <p:nvPicPr>
          <p:cNvPr id="3" name="Рисунок 2" descr="115733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1381230"/>
            <a:ext cx="4967592" cy="54767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8" y="2214554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Письмо для детей детского сада №1387 средней группы «ПЧЁЛКИ»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786190"/>
            <a:ext cx="59293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Приглашаем Вас отправится в 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ГОРОД ПРОФЕССИЙ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ПОЧТАЛЬОН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142984"/>
            <a:ext cx="3857652" cy="714380"/>
          </a:xfrm>
        </p:spPr>
        <p:txBody>
          <a:bodyPr/>
          <a:lstStyle/>
          <a:p>
            <a:r>
              <a:rPr lang="ru-RU" dirty="0" smtClean="0"/>
              <a:t>Удары по тамбурину.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8" y="1214423"/>
            <a:ext cx="4143404" cy="142876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https://cdn3.vectorstock.com/i/1000x1000/58/82/black-skinned-man-aborigine-playing-on-ethnic-drum-vector-18735882.jpg"/>
          <p:cNvPicPr>
            <a:picLocks noGrp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82" t="5531" r="22180" b="14191"/>
          <a:stretch/>
        </p:blipFill>
        <p:spPr bwMode="auto">
          <a:xfrm>
            <a:off x="500034" y="1785926"/>
            <a:ext cx="3714776" cy="46466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Содержимое 7" descr="https://ds04.infourok.ru/uploads/ex/073f/0004d5b6-9acec79a/img13.jpg"/>
          <p:cNvPicPr>
            <a:picLocks noGrp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5416" r="16353" b="8750"/>
          <a:stretch/>
        </p:blipFill>
        <p:spPr bwMode="auto">
          <a:xfrm>
            <a:off x="3786182" y="1285860"/>
            <a:ext cx="5072098" cy="49564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1428736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36" y="0"/>
            <a:ext cx="9715536" cy="7286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Паровозик в путь</a:t>
            </a:r>
            <a:endParaRPr lang="ru-RU" dirty="0"/>
          </a:p>
        </p:txBody>
      </p:sp>
      <p:pic>
        <p:nvPicPr>
          <p:cNvPr id="4" name="Содержимое 3" descr="805608_original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28662" y="2521214"/>
            <a:ext cx="7000924" cy="3265240"/>
          </a:xfrm>
        </p:spPr>
      </p:pic>
      <p:pic>
        <p:nvPicPr>
          <p:cNvPr id="5" name="A._YAranova_-_Parovozik_edet-kolesiki_stuchat_(Gybka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928694"/>
          </a:xfrm>
        </p:spPr>
        <p:txBody>
          <a:bodyPr/>
          <a:lstStyle/>
          <a:p>
            <a:pPr algn="ctr"/>
            <a:r>
              <a:rPr lang="ru-RU" dirty="0" smtClean="0"/>
              <a:t>СТАНЦИЯ «ВКУСНОТЕЕВО»</a:t>
            </a:r>
            <a:endParaRPr lang="ru-RU" dirty="0"/>
          </a:p>
        </p:txBody>
      </p:sp>
      <p:pic>
        <p:nvPicPr>
          <p:cNvPr id="4" name="Содержимое 3" descr="https://proza.ru/pics/2017/01/05/170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8020"/>
          <a:stretch/>
        </p:blipFill>
        <p:spPr bwMode="auto">
          <a:xfrm>
            <a:off x="214282" y="1357298"/>
            <a:ext cx="8643998" cy="488195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Отгадайте дети, куда мы с вами приехали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СКАЖИТЕ КТО ТАК ВКУСНО</a:t>
            </a:r>
          </a:p>
          <a:p>
            <a:r>
              <a:rPr lang="ru-RU" sz="2400" dirty="0" smtClean="0"/>
              <a:t>ГОТОВИТ ЩИ КАПУСТНЫЕ,</a:t>
            </a:r>
          </a:p>
          <a:p>
            <a:r>
              <a:rPr lang="ru-RU" sz="2400" dirty="0" smtClean="0"/>
              <a:t>ПАХУЧИЕ КАТЛЕТЫ,</a:t>
            </a:r>
          </a:p>
          <a:p>
            <a:r>
              <a:rPr lang="ru-RU" sz="2400" dirty="0" smtClean="0"/>
              <a:t>САЛАТЫ,ВИНЕГРЕТЫ?</a:t>
            </a:r>
            <a:endParaRPr lang="ru-RU" sz="2400" dirty="0"/>
          </a:p>
        </p:txBody>
      </p:sp>
      <p:pic>
        <p:nvPicPr>
          <p:cNvPr id="5" name="Содержимое 4" descr="повар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54385" y="714356"/>
            <a:ext cx="5534044" cy="55340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1228</TotalTime>
  <Words>209</Words>
  <Application>Microsoft Office PowerPoint</Application>
  <PresentationFormat>Экран (4:3)</PresentationFormat>
  <Paragraphs>55</Paragraphs>
  <Slides>25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Calibri</vt:lpstr>
      <vt:lpstr>Constantia</vt:lpstr>
      <vt:lpstr>Times New Roman</vt:lpstr>
      <vt:lpstr>Wingdings 2</vt:lpstr>
      <vt:lpstr>Поток</vt:lpstr>
      <vt:lpstr>Город профессий</vt:lpstr>
      <vt:lpstr>Профессии</vt:lpstr>
      <vt:lpstr>Профессии</vt:lpstr>
      <vt:lpstr>Почтальон</vt:lpstr>
      <vt:lpstr>ПОЧТАЛЬОН</vt:lpstr>
      <vt:lpstr>Презентация PowerPoint</vt:lpstr>
      <vt:lpstr>Паровозик в путь</vt:lpstr>
      <vt:lpstr>СТАНЦИЯ «ВКУСНОТЕЕВО»</vt:lpstr>
      <vt:lpstr>Отгадайте дети, куда мы с вами приехали</vt:lpstr>
      <vt:lpstr>Музыкальная игра «ПОВАРЯТА»</vt:lpstr>
      <vt:lpstr>Игра «Перебери фасоль»</vt:lpstr>
      <vt:lpstr>Паровозик в путь</vt:lpstr>
      <vt:lpstr>СТАНЦИЯ «Прическино»</vt:lpstr>
      <vt:lpstr>Отгадайте дети, куда мы с вами приехали</vt:lpstr>
      <vt:lpstr>Презентация PowerPoint</vt:lpstr>
      <vt:lpstr>Паровозик в путь</vt:lpstr>
      <vt:lpstr>СТАНЦИЯ ЛЕСНАЯ</vt:lpstr>
      <vt:lpstr>Отгадайте дети, куда мы с вами приехали</vt:lpstr>
      <vt:lpstr>Презентация PowerPoint</vt:lpstr>
      <vt:lpstr>Клоунесса КНОПОЧКА</vt:lpstr>
      <vt:lpstr>Паровозик в путь</vt:lpstr>
      <vt:lpstr>Станция строительная</vt:lpstr>
      <vt:lpstr>/</vt:lpstr>
      <vt:lpstr>ДОМ LEGO</vt:lpstr>
      <vt:lpstr>Паровозик в путь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профессий</dc:title>
  <dc:creator>Пользователь</dc:creator>
  <cp:lastModifiedBy>Студент</cp:lastModifiedBy>
  <cp:revision>34</cp:revision>
  <dcterms:created xsi:type="dcterms:W3CDTF">2021-02-25T12:56:45Z</dcterms:created>
  <dcterms:modified xsi:type="dcterms:W3CDTF">2023-04-02T10:22:38Z</dcterms:modified>
</cp:coreProperties>
</file>