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1" r:id="rId3"/>
    <p:sldId id="27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F30"/>
    <a:srgbClr val="51A164"/>
    <a:srgbClr val="C0CF31"/>
    <a:srgbClr val="E3F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7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vitus\Desktop\img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45" y="175646"/>
            <a:ext cx="2467800" cy="24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:\Users\vitus\Desktop\7.9-gostinicza-ili-mo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60" y="3429189"/>
            <a:ext cx="2884100" cy="28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6093296"/>
            <a:ext cx="2563352" cy="6358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cs typeface="Times New Roman" panose="02020603050405020304" pitchFamily="18" charset="0"/>
              </a:rPr>
              <a:t>     Гостиница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vitus\Desktop\Пдд занятие\Карточки ПДД Дорожные знаки\tup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5" y="28279"/>
            <a:ext cx="2404918" cy="340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15108" y="2697023"/>
            <a:ext cx="2148980" cy="614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Телефон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9" name="Picture 7" descr="C:\Users\vitus\Desktop\parkov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189"/>
            <a:ext cx="2435830" cy="329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vitus\Desktop\0017-016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452"/>
            <a:ext cx="2707368" cy="27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8224" y="2204865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</a:rPr>
              <a:t> Дети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3084" name="Picture 12" descr="C:\Users\vitus\Desktop\Sto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79170"/>
            <a:ext cx="2226094" cy="22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6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     Гостиница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Герасимова</dc:creator>
  <cp:lastModifiedBy>Мария Герасимова</cp:lastModifiedBy>
  <cp:revision>45</cp:revision>
  <dcterms:created xsi:type="dcterms:W3CDTF">2021-03-25T10:26:30Z</dcterms:created>
  <dcterms:modified xsi:type="dcterms:W3CDTF">2023-03-19T15:19:29Z</dcterms:modified>
</cp:coreProperties>
</file>