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c.pics.livejournal.com/tornader/54938246/367118/367118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lacepic.ru/wp-content/uploads/2018/12/0_fb018_41916e53_X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1.fotokto.ru/photo/full/252/25266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komp1</dc:creator>
  <cp:lastModifiedBy>komp1</cp:lastModifiedBy>
  <cp:revision>1</cp:revision>
  <dcterms:created xsi:type="dcterms:W3CDTF">2022-03-29T16:19:01Z</dcterms:created>
  <dcterms:modified xsi:type="dcterms:W3CDTF">2022-03-29T16:27:59Z</dcterms:modified>
</cp:coreProperties>
</file>