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89;&#1103;\Desktop\&#1057;&#1086;&#1074;&#1088;&#1077;&#1084;&#1077;&#1085;&#1085;&#1086;&#1077;%20&#1079;&#1072;&#1085;&#1103;&#1090;&#1080;&#1077;%20&#1069;&#1082;&#1086;&#1083;&#1086;&#1075;&#1080;&#1103;\20230310_164933.m4a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89;&#1103;\Desktop\&#1057;&#1086;&#1074;&#1088;&#1077;&#1084;&#1077;&#1085;&#1085;&#1086;&#1077;%20&#1079;&#1072;&#1085;&#1103;&#1090;&#1080;&#1077;%20&#1069;&#1082;&#1086;&#1083;&#1086;&#1075;&#1080;&#1103;\20230310_155943.m4a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89;&#1103;\Desktop\&#1057;&#1086;&#1074;&#1088;&#1077;&#1084;&#1077;&#1085;&#1085;&#1086;&#1077;%20&#1079;&#1072;&#1085;&#1103;&#1090;&#1080;&#1077;%20&#1069;&#1082;&#1086;&#1083;&#1086;&#1075;&#1080;&#1103;\20230310_160140.m4a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Эколята</a:t>
            </a:r>
            <a:r>
              <a:rPr lang="ru-RU" dirty="0" smtClean="0">
                <a:solidFill>
                  <a:srgbClr val="002060"/>
                </a:solidFill>
              </a:rPr>
              <a:t> в гостях у </a:t>
            </a:r>
            <a:r>
              <a:rPr lang="ru-RU" dirty="0" err="1" smtClean="0">
                <a:solidFill>
                  <a:srgbClr val="002060"/>
                </a:solidFill>
              </a:rPr>
              <a:t>Капитошек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8871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Иркутская область, город </a:t>
            </a:r>
            <a:r>
              <a:rPr lang="ru-RU" dirty="0" smtClean="0">
                <a:solidFill>
                  <a:srgbClr val="002060"/>
                </a:solidFill>
              </a:rPr>
              <a:t>Усть-Илимск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Муниципальное </a:t>
            </a:r>
            <a:r>
              <a:rPr lang="ru-RU" dirty="0" smtClean="0">
                <a:solidFill>
                  <a:srgbClr val="002060"/>
                </a:solidFill>
              </a:rPr>
              <a:t>бюджетное дошкольное образовательное учреждение «Детский сад комбинированного вида № 40 «Сороконожка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Усольцева Анастасия Владимировна, воспитатель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Субботина Олеся Вячеславовна, воспитатель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39_e15bc936f81efd5d34f9468b3312f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" y="0"/>
            <a:ext cx="91391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8270733_ekoly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20230310_16493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28926" y="0"/>
            <a:ext cx="686746" cy="686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352498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94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mkuafh7fcufcmy27f6h28xowyxm0on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20230310_15594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200024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29_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0230310_160140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43372" y="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39_62ce54fbaad7b83bad5c90399f66dc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9"/>
            <a:ext cx="9168348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24db1d27ea9cb39841eeccdf685cd0.jpg.jpg"/>
          <p:cNvPicPr>
            <a:picLocks noChangeAspect="1"/>
          </p:cNvPicPr>
          <p:nvPr/>
        </p:nvPicPr>
        <p:blipFill>
          <a:blip r:embed="rId2"/>
          <a:srcRect r="8183" b="6834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83676561_0_291_3072_2019_1920x0_80_0_0_2047abf7ebff5109ed3cf501f5b6dbd6.jpg"/>
          <p:cNvPicPr>
            <a:picLocks noChangeAspect="1"/>
          </p:cNvPicPr>
          <p:nvPr/>
        </p:nvPicPr>
        <p:blipFill>
          <a:blip r:embed="rId2"/>
          <a:srcRect l="17220"/>
          <a:stretch>
            <a:fillRect/>
          </a:stretch>
        </p:blipFill>
        <p:spPr>
          <a:xfrm>
            <a:off x="0" y="3357562"/>
            <a:ext cx="5151399" cy="3500438"/>
          </a:xfrm>
          <a:prstGeom prst="rect">
            <a:avLst/>
          </a:prstGeom>
        </p:spPr>
      </p:pic>
      <p:pic>
        <p:nvPicPr>
          <p:cNvPr id="3" name="Рисунок 2" descr="64049938a44a74b4c192a372be4f3c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34" y="0"/>
            <a:ext cx="4643466" cy="6858000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00562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4-460px-Start-Seeds-Indoors-Step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72241"/>
          </a:xfrm>
          <a:prstGeom prst="rect">
            <a:avLst/>
          </a:prstGeom>
        </p:spPr>
      </p:pic>
      <p:pic>
        <p:nvPicPr>
          <p:cNvPr id="5" name="Рисунок 4" descr="goroh_foto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496"/>
            <a:ext cx="8929718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</TotalTime>
  <Words>35</Words>
  <PresentationFormat>Экран (4:3)</PresentationFormat>
  <Paragraphs>5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Эколята в гостях у Капитошек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RePack by Diakov</cp:lastModifiedBy>
  <cp:revision>11</cp:revision>
  <dcterms:created xsi:type="dcterms:W3CDTF">2023-03-10T07:16:12Z</dcterms:created>
  <dcterms:modified xsi:type="dcterms:W3CDTF">2023-03-10T09:00:43Z</dcterms:modified>
</cp:coreProperties>
</file>