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7" r:id="rId2"/>
    <p:sldId id="284" r:id="rId3"/>
    <p:sldId id="266" r:id="rId4"/>
    <p:sldId id="290" r:id="rId5"/>
    <p:sldId id="304" r:id="rId6"/>
    <p:sldId id="294" r:id="rId7"/>
    <p:sldId id="305" r:id="rId8"/>
    <p:sldId id="296" r:id="rId9"/>
    <p:sldId id="291" r:id="rId10"/>
    <p:sldId id="288" r:id="rId11"/>
    <p:sldId id="307" r:id="rId12"/>
    <p:sldId id="309" r:id="rId13"/>
    <p:sldId id="308" r:id="rId14"/>
    <p:sldId id="262" r:id="rId1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AEF"/>
    <a:srgbClr val="CAA036"/>
    <a:srgbClr val="E5F9C1"/>
    <a:srgbClr val="DCF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>
      <p:cViewPr varScale="1">
        <p:scale>
          <a:sx n="69" d="100"/>
          <a:sy n="69" d="100"/>
        </p:scale>
        <p:origin x="-14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4EA9EB-00B3-439F-92C6-695BA5A177F1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0E36D5-B69A-4A2E-A175-542A1915217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4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102F3-53C4-430C-A8DD-A608C041098D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207AF-221D-4D19-AE6F-1F56312F97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3478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4425A-D16D-4EF2-A847-55307C65315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C89BC-DB6B-4AB2-8C98-9884516CD4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523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F8259-1C74-44AA-ABA8-F16EB4D90DF0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DCE09-6398-497C-9A0D-5581146B5E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982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EB8C2-D29B-49F9-94F5-65E396A8237A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F2240-C38A-4E17-AB7F-9C8B87BA34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128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751D7-2DBF-4C82-B609-CA1280766FC9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0EE25-FA8A-4601-B0E8-3BF29C967E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9558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E25A7-3D96-46BF-B2CB-32C836EEDCC5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E9569-6451-482F-B4F2-DD4C8F90EC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420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8ED2C-A1FC-4DF8-A8C5-98AC320B33AE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5E9FD-F312-40A7-9DB5-12AE90F9B2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242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2CB41-2C50-40C5-85B3-2AB33AF95E80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E5831-672B-4995-AD16-9533509C9E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701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BBF7F-5EA4-4AB0-9F6B-C07AB04B89B0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CCC1D-F63F-474E-9C74-DE62BAC94F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020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EE3D6-DE4A-42D8-9D15-4268BC68E32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9A32B-846C-4BF0-8EBA-3B72FC6B18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704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B4F13-9556-40D7-BD73-154D12488925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1B73C-5D3E-4AAF-9E4D-1649689EB7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445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101537-8E60-470A-B557-9D2A497EE2A0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DAAB5FE-31D4-42C0-9DEC-D7E0BA1A61C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ctrTitle"/>
          </p:nvPr>
        </p:nvSpPr>
        <p:spPr>
          <a:xfrm>
            <a:off x="793750" y="1323975"/>
            <a:ext cx="7993063" cy="3313113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материалов М.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индивидуальной и самостоятельной деятельности дошкольника»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92500" y="5084763"/>
            <a:ext cx="5473700" cy="1657350"/>
          </a:xfrm>
        </p:spPr>
        <p:txBody>
          <a:bodyPr rtlCol="0">
            <a:norm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Подготовила: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Степовикова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Яна Александровна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воспитатель МДОАУ №10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Новокубанск 2022г.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763730"/>
              </p:ext>
            </p:extLst>
          </p:nvPr>
        </p:nvGraphicFramePr>
        <p:xfrm>
          <a:off x="395288" y="115888"/>
          <a:ext cx="8424862" cy="792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862"/>
              </a:tblGrid>
              <a:tr h="7921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дошкольное образовательное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автономное учреждение детский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 №10 «Казачок» г. Новокубанска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4" marB="45724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1" y="1268760"/>
            <a:ext cx="5263066" cy="4188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763688" y="404664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«Цветовые пары»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75656" y="40466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«Цветовой круг»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248472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3744416" cy="3131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701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1844824"/>
            <a:ext cx="5976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</a:t>
            </a:r>
            <a:endParaRPr lang="ru-RU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5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688632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835696" y="260648"/>
            <a:ext cx="496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«Постер-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сортер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785794"/>
            <a:ext cx="7429520" cy="280076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spc="50" dirty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Спасибо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spc="50" dirty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250" y="9525"/>
            <a:ext cx="8445500" cy="2406650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«Никогда не помогай ребенку делать то, что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ему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кажется,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сделать сам».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М.Монтессори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dirty="0" smtClean="0">
                <a:latin typeface="Arial Black" pitchFamily="34" charset="0"/>
              </a:rPr>
              <a:t>                                                                     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                                                                                    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344786"/>
            <a:ext cx="5962018" cy="4123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Методика Марии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Монтессори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на базе дошкольного учреждения – это универсальная технология.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702572" cy="3135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41379"/>
            <a:ext cx="4978886" cy="3319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95288" y="82550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Предметные зоны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Монтессори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– среды в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МДОАУ № 10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60" y="4099453"/>
            <a:ext cx="3782853" cy="2521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3888431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21" y="1444620"/>
            <a:ext cx="3840667" cy="2560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099453"/>
            <a:ext cx="3888430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900113" y="260350"/>
            <a:ext cx="6767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Причинно-следственная зона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052736"/>
            <a:ext cx="8136903" cy="5424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18488" cy="1301750"/>
          </a:xfrm>
        </p:spPr>
        <p:txBody>
          <a:bodyPr/>
          <a:lstStyle/>
          <a:p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Зона сенсорного развития</a:t>
            </a:r>
          </a:p>
        </p:txBody>
      </p:sp>
      <p:pic>
        <p:nvPicPr>
          <p:cNvPr id="10243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15" y="3356992"/>
            <a:ext cx="4751614" cy="3169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268760"/>
            <a:ext cx="4536503" cy="3024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539750" y="333375"/>
            <a:ext cx="7704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Зона речевого развития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40968"/>
            <a:ext cx="4896544" cy="3264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64451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63550" y="0"/>
            <a:ext cx="8229600" cy="1143000"/>
          </a:xfrm>
        </p:spPr>
        <p:txBody>
          <a:bodyPr/>
          <a:lstStyle/>
          <a:p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Зона продуктивной изо-деятельности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068960"/>
            <a:ext cx="5206435" cy="346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51920" y="980728"/>
            <a:ext cx="4526617" cy="3019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упражнений с сыпучими материалами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/>
          <a:stretch/>
        </p:blipFill>
        <p:spPr>
          <a:xfrm>
            <a:off x="4307887" y="1988840"/>
            <a:ext cx="4608512" cy="3487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55" y="1700808"/>
            <a:ext cx="4104132" cy="903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</TotalTime>
  <Words>105</Words>
  <Application>Microsoft Office PowerPoint</Application>
  <PresentationFormat>Экран (4:3)</PresentationFormat>
  <Paragraphs>22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Мастер-класс  «Использование материалов М. Монтессори в индивидуальной и самостоятельной деятельности дошкольника»</vt:lpstr>
      <vt:lpstr>«Никогда не помогай ребенку делать то, что он, как ему кажется, может сделать сам».                                                       М.Монтессори                                                                                                                                                                       </vt:lpstr>
      <vt:lpstr>Методика Марии Монтессори на базе дошкольного учреждения – это универсальная технология.</vt:lpstr>
      <vt:lpstr>Предметные зоны Монтессори – среды в  МДОАУ № 10</vt:lpstr>
      <vt:lpstr>Презентация PowerPoint</vt:lpstr>
      <vt:lpstr>Зона сенсорного развития</vt:lpstr>
      <vt:lpstr>Презентация PowerPoint</vt:lpstr>
      <vt:lpstr>Зона продуктивной изо-деятельности</vt:lpstr>
      <vt:lpstr>Зона упражнений с сыпучими материалами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Казачок</cp:lastModifiedBy>
  <cp:revision>73</cp:revision>
  <dcterms:created xsi:type="dcterms:W3CDTF">2017-12-25T12:27:10Z</dcterms:created>
  <dcterms:modified xsi:type="dcterms:W3CDTF">2022-03-23T14:50:30Z</dcterms:modified>
</cp:coreProperties>
</file>