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67687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Фронтальное логопедическое занятие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средней группе с использованием ИКТ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Тема «Мир игрушек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Кодаш Алина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72favorit.ru/files/categories/logo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72favorit.ru/files/categories/logo1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https://im0-tub-ru.yandex.net/i?id=0aaa54eb0ceaca9bf9e76017dc1905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1603"/>
            <a:ext cx="5111481" cy="29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84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08" y="412164"/>
            <a:ext cx="248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6" y="1223470"/>
            <a:ext cx="3043536" cy="255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3470"/>
            <a:ext cx="3168352" cy="245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-724" r="7391" b="17160"/>
          <a:stretch/>
        </p:blipFill>
        <p:spPr bwMode="auto">
          <a:xfrm>
            <a:off x="5592711" y="3826568"/>
            <a:ext cx="2773259" cy="25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 descr="https://umitoy.ru/upload/iblock/276/276ae7be0eced2036d4984450f5e2b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26568"/>
            <a:ext cx="2946686" cy="26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08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51" y="356060"/>
            <a:ext cx="244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«Где игрушка?»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i.mycdn.me/i?r=AzEPZsRbOZEKgBhR0XGMT1RkzSliO8JztMZTLjvJt4Hw-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5392"/>
            <a:ext cx="8515410" cy="599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0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50" y="342665"/>
            <a:ext cx="265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«Назови ласково»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6" y="1223470"/>
            <a:ext cx="2458866" cy="22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34" y="1738848"/>
            <a:ext cx="1229433" cy="118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-724" r="7391" b="17160"/>
          <a:stretch/>
        </p:blipFill>
        <p:spPr bwMode="auto">
          <a:xfrm>
            <a:off x="4283969" y="1223470"/>
            <a:ext cx="2243743" cy="206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-724" r="7391" b="17160"/>
          <a:stretch/>
        </p:blipFill>
        <p:spPr bwMode="auto">
          <a:xfrm>
            <a:off x="7160801" y="1738848"/>
            <a:ext cx="1299631" cy="118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im0-tub-ru.yandex.net/i?id=0311d4fe2df022e40137c36ba22e13b3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06" y="3933056"/>
            <a:ext cx="2402586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0311d4fe2df022e40137c36ba22e13b3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34" y="4360912"/>
            <a:ext cx="1229433" cy="13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dn1.ozone.ru/multimedia/102438168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81" y="3933056"/>
            <a:ext cx="2231631" cy="21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1.ozone.ru/multimedia/10243816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74" y="4360912"/>
            <a:ext cx="1569774" cy="143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4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111" y="476672"/>
            <a:ext cx="466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«Из каких частей состоят игрушки»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izhevsk.ru/forums/icons/forum_pictures/003883/38832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8"/>
          <a:stretch/>
        </p:blipFill>
        <p:spPr bwMode="auto">
          <a:xfrm>
            <a:off x="1187624" y="1654487"/>
            <a:ext cx="702494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965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6</cp:revision>
  <dcterms:created xsi:type="dcterms:W3CDTF">2022-03-24T19:00:04Z</dcterms:created>
  <dcterms:modified xsi:type="dcterms:W3CDTF">2022-03-24T19:54:12Z</dcterms:modified>
</cp:coreProperties>
</file>