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 varScale="1">
        <p:scale>
          <a:sx n="65" d="100"/>
          <a:sy n="65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2FA98-4EAD-4B11-A86D-74375D3A641F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23B2B-AB7A-4885-A6DB-E2F76CC5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02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23B2B-AB7A-4885-A6DB-E2F76CC5A8C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 КЛАСС ДЛЯ РОДИТЕЛЕЙ «ИГРАЕМ ВМЕСТЕ»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16" y="5445224"/>
            <a:ext cx="2408312" cy="12039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Щепина А.А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0648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ln w="12700">
                  <a:solidFill>
                    <a:srgbClr val="C9C2D1">
                      <a:satMod val="155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МБДОУ детский сад №5 «Звёздочка»</a:t>
            </a:r>
            <a:endParaRPr lang="ru-RU" sz="2400" b="1" dirty="0">
              <a:ln w="12700">
                <a:solidFill>
                  <a:srgbClr val="C9C2D1">
                    <a:satMod val="155000"/>
                  </a:srgbClr>
                </a:solidFill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3554" y="6165304"/>
            <a:ext cx="782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2022г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Принятие правил.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Активность.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Психологическая безопасность. Если кто-то не готов говорить, он может этого не делать. Насилия не будет.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Правило «СТОП»: вы можете остановить процесс.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Обратная связь должна быть без оценочной.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Личный вклад каждого.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 Дисциплина.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636912"/>
            <a:ext cx="7869560" cy="2692896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Поверь мне – счастье только там,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Где любят нас, где верят нам! </a:t>
            </a:r>
          </a:p>
          <a:p>
            <a:pPr algn="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(М.Ю. Лермонтов)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Задумаемся над словами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Л.Н. Толстого: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―Главная ошибка родителей в том, что они пытаются воспитывать детей, не воспитывая себя!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 корня и трава не растет. </a:t>
            </a:r>
          </a:p>
          <a:p>
            <a:pPr>
              <a:buFont typeface="Wingdings" pitchFamily="2" charset="2"/>
              <a:buChar char="ü"/>
            </a:pP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мы на детей походим, а они на нас.</a:t>
            </a:r>
          </a:p>
          <a:p>
            <a:pPr>
              <a:buFont typeface="Wingdings" pitchFamily="2" charset="2"/>
              <a:buChar char="ü"/>
            </a:pP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Матушкин сынок, да батюшкин горботок. </a:t>
            </a:r>
          </a:p>
          <a:p>
            <a:pPr>
              <a:buFont typeface="Wingdings" pitchFamily="2" charset="2"/>
              <a:buChar char="ü"/>
            </a:pP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Похвальное слово гнило бывает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159</Words>
  <Application>Microsoft Office PowerPoint</Application>
  <PresentationFormat>Экран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МАСТЕР КЛАСС ДЛЯ РОДИТЕЛЕЙ «ИГРАЕМ ВМЕСТЕ»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КЛАСС ДЛЯ РОДИТЕЛЕЙ «ИГРАЕМ ВМЕСТЕ» </dc:title>
  <cp:lastModifiedBy>MBDOU05</cp:lastModifiedBy>
  <cp:revision>5</cp:revision>
  <dcterms:modified xsi:type="dcterms:W3CDTF">2023-03-16T01:12:09Z</dcterms:modified>
</cp:coreProperties>
</file>