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3" d="100"/>
          <a:sy n="83" d="100"/>
        </p:scale>
        <p:origin x="-141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1619595719_19-phonoteka_org-p-fon-trikolor-dlya-teksta-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142999" y="-1142999"/>
            <a:ext cx="6858001" cy="9144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28599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Нравственно - патриотическое воспитание дошкольников посредством физической культуры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14546" y="4643446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ru-RU" sz="2800" b="1" dirty="0" smtClean="0">
                <a:solidFill>
                  <a:srgbClr val="002060"/>
                </a:solidFill>
              </a:rPr>
              <a:t>Инструктор по ФК </a:t>
            </a:r>
          </a:p>
          <a:p>
            <a:pPr algn="r"/>
            <a:r>
              <a:rPr lang="ru-RU" sz="2800" b="1" dirty="0" smtClean="0">
                <a:solidFill>
                  <a:srgbClr val="002060"/>
                </a:solidFill>
              </a:rPr>
              <a:t>Кривоногова О.В.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14546" y="571480"/>
            <a:ext cx="4929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МКДОУ «Детский сад «Светлячок» п.Пеледуй»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00496" y="6000768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2023 год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1619595719_19-phonoteka_org-p-fon-trikolor-dlya-teksta-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142999" y="-1143001"/>
            <a:ext cx="6858001" cy="9144001"/>
          </a:xfrm>
          <a:prstGeom prst="rect">
            <a:avLst/>
          </a:prstGeom>
          <a:noFill/>
        </p:spPr>
      </p:pic>
      <p:pic>
        <p:nvPicPr>
          <p:cNvPr id="6" name="Рисунок 5" descr="MVIMG_20200116_1540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5" y="428604"/>
            <a:ext cx="3595681" cy="2696761"/>
          </a:xfrm>
          <a:prstGeom prst="rect">
            <a:avLst/>
          </a:prstGeom>
        </p:spPr>
      </p:pic>
      <p:pic>
        <p:nvPicPr>
          <p:cNvPr id="9" name="Содержимое 8" descr="DSC_9199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571472" y="3643314"/>
            <a:ext cx="4038600" cy="2703526"/>
          </a:xfrm>
          <a:prstGeom prst="rect">
            <a:avLst/>
          </a:prstGeom>
        </p:spPr>
      </p:pic>
      <p:pic>
        <p:nvPicPr>
          <p:cNvPr id="12" name="Содержимое 11" descr="DSCN2490.JPG"/>
          <p:cNvPicPr>
            <a:picLocks noGrp="1" noChangeAspect="1"/>
          </p:cNvPicPr>
          <p:nvPr>
            <p:ph sz="half" idx="2"/>
          </p:nvPr>
        </p:nvPicPr>
        <p:blipFill>
          <a:blip r:embed="rId5" cstate="print"/>
          <a:stretch>
            <a:fillRect/>
          </a:stretch>
        </p:blipFill>
        <p:spPr>
          <a:xfrm>
            <a:off x="4786314" y="3214686"/>
            <a:ext cx="4038600" cy="3028950"/>
          </a:xfrm>
        </p:spPr>
      </p:pic>
      <p:pic>
        <p:nvPicPr>
          <p:cNvPr id="14" name="Рисунок 13" descr="IMG-20220408-WA0117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034" y="428604"/>
            <a:ext cx="4091941" cy="30689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User\Desktop\1619595719_19-phonoteka_org-p-fon-trikolor-dlya-teksta-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142999" y="-1142999"/>
            <a:ext cx="6858001" cy="9144001"/>
          </a:xfrm>
          <a:prstGeom prst="rect">
            <a:avLst/>
          </a:prstGeom>
          <a:noFill/>
        </p:spPr>
      </p:pic>
      <p:pic>
        <p:nvPicPr>
          <p:cNvPr id="5" name="Содержимое 4" descr="DSCN2543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642910" y="3429000"/>
            <a:ext cx="4038600" cy="3028950"/>
          </a:xfrm>
        </p:spPr>
      </p:pic>
      <p:pic>
        <p:nvPicPr>
          <p:cNvPr id="6" name="Содержимое 5" descr="DSCN2594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714876" y="428604"/>
            <a:ext cx="4038600" cy="3028950"/>
          </a:xfrm>
        </p:spPr>
      </p:pic>
      <p:pic>
        <p:nvPicPr>
          <p:cNvPr id="7" name="Рисунок 6" descr="MVIMG_20200115_15555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0800000">
            <a:off x="500034" y="428604"/>
            <a:ext cx="3929058" cy="2946794"/>
          </a:xfrm>
          <a:prstGeom prst="rect">
            <a:avLst/>
          </a:prstGeom>
        </p:spPr>
      </p:pic>
      <p:pic>
        <p:nvPicPr>
          <p:cNvPr id="8" name="Рисунок 7" descr="DSCN250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29190" y="3500438"/>
            <a:ext cx="3809995" cy="2857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1619595719_19-phonoteka_org-p-fon-trikolor-dlya-teksta-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142999" y="-1142999"/>
            <a:ext cx="6858001" cy="9144001"/>
          </a:xfrm>
          <a:prstGeom prst="rect">
            <a:avLst/>
          </a:prstGeom>
          <a:noFill/>
        </p:spPr>
      </p:pic>
      <p:pic>
        <p:nvPicPr>
          <p:cNvPr id="6" name="Содержимое 5" descr="sochi-2014-olimpiada-talismany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785786" y="4286256"/>
            <a:ext cx="3786214" cy="2129745"/>
          </a:xfrm>
        </p:spPr>
      </p:pic>
      <p:pic>
        <p:nvPicPr>
          <p:cNvPr id="7" name="Содержимое 6" descr="1675127635088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 rot="16200000">
            <a:off x="5313265" y="3187801"/>
            <a:ext cx="2733077" cy="3644103"/>
          </a:xfrm>
        </p:spPr>
      </p:pic>
      <p:pic>
        <p:nvPicPr>
          <p:cNvPr id="8" name="Рисунок 7" descr="167512763507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881037" y="904857"/>
            <a:ext cx="3810026" cy="2857520"/>
          </a:xfrm>
          <a:prstGeom prst="rect">
            <a:avLst/>
          </a:prstGeom>
        </p:spPr>
      </p:pic>
      <p:pic>
        <p:nvPicPr>
          <p:cNvPr id="9" name="Рисунок 8" descr="167512763505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00694" y="428604"/>
            <a:ext cx="2357436" cy="3143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1619595719_19-phonoteka_org-p-fon-trikolor-dlya-teksta-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142999" y="-1142999"/>
            <a:ext cx="6858001" cy="9144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428868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Спасибо за внимание!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1619595719_19-phonoteka_org-p-fon-trikolor-dlya-teksta-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142999" y="-1285900"/>
            <a:ext cx="6858001" cy="9144001"/>
          </a:xfrm>
          <a:prstGeom prst="rect">
            <a:avLst/>
          </a:prstGeom>
          <a:noFill/>
        </p:spPr>
      </p:pic>
      <p:pic>
        <p:nvPicPr>
          <p:cNvPr id="9" name="Содержимое 8" descr="foto-k-tekstu (1)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29190" y="3214686"/>
            <a:ext cx="3848098" cy="2886074"/>
          </a:xfrm>
        </p:spPr>
      </p:pic>
      <p:pic>
        <p:nvPicPr>
          <p:cNvPr id="15" name="Содержимое 14" descr="1668567963603.jpg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428596" y="571480"/>
            <a:ext cx="4500594" cy="2563229"/>
          </a:xfrm>
        </p:spPr>
      </p:pic>
      <p:pic>
        <p:nvPicPr>
          <p:cNvPr id="6" name="Содержимое 6" descr="IMG-20220415-WA0053.jpg"/>
          <p:cNvPicPr>
            <a:picLocks noChangeAspect="1"/>
          </p:cNvPicPr>
          <p:nvPr/>
        </p:nvPicPr>
        <p:blipFill>
          <a:blip r:embed="rId5"/>
          <a:srcRect l="6657" r="13463"/>
          <a:stretch>
            <a:fillRect/>
          </a:stretch>
        </p:blipFill>
        <p:spPr>
          <a:xfrm>
            <a:off x="5072066" y="428604"/>
            <a:ext cx="3755408" cy="2643206"/>
          </a:xfrm>
          <a:prstGeom prst="rect">
            <a:avLst/>
          </a:prstGeom>
        </p:spPr>
      </p:pic>
      <p:pic>
        <p:nvPicPr>
          <p:cNvPr id="7" name="Содержимое 6" descr="MVIMG_20200116_160909.jpg"/>
          <p:cNvPicPr>
            <a:picLocks noChangeAspect="1"/>
          </p:cNvPicPr>
          <p:nvPr/>
        </p:nvPicPr>
        <p:blipFill>
          <a:blip r:embed="rId6" cstate="print"/>
          <a:srcRect t="16510"/>
          <a:stretch>
            <a:fillRect/>
          </a:stretch>
        </p:blipFill>
        <p:spPr>
          <a:xfrm>
            <a:off x="428596" y="3286124"/>
            <a:ext cx="4380857" cy="27431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1619595719_19-phonoteka_org-p-fon-trikolor-dlya-teksta-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142999" y="-1142999"/>
            <a:ext cx="6858001" cy="9144001"/>
          </a:xfrm>
          <a:prstGeom prst="rect">
            <a:avLst/>
          </a:prstGeom>
          <a:noFill/>
        </p:spPr>
      </p:pic>
      <p:pic>
        <p:nvPicPr>
          <p:cNvPr id="7" name="Содержимое 6" descr="IMG-20200228-WA0032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28596" y="3071810"/>
            <a:ext cx="4038600" cy="3028950"/>
          </a:xfrm>
        </p:spPr>
      </p:pic>
      <p:pic>
        <p:nvPicPr>
          <p:cNvPr id="8" name="Содержимое 7" descr="DSCN3611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786314" y="714356"/>
            <a:ext cx="4038600" cy="3028950"/>
          </a:xfrm>
        </p:spPr>
      </p:pic>
      <p:pic>
        <p:nvPicPr>
          <p:cNvPr id="10" name="Рисунок 9" descr="167506086624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472" y="571480"/>
            <a:ext cx="3981040" cy="2406230"/>
          </a:xfrm>
          <a:prstGeom prst="rect">
            <a:avLst/>
          </a:prstGeom>
        </p:spPr>
      </p:pic>
      <p:pic>
        <p:nvPicPr>
          <p:cNvPr id="11" name="Рисунок 10" descr="IMG-20220520-WA044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63528" y="4071942"/>
            <a:ext cx="4170358" cy="22252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1619595719_19-phonoteka_org-p-fon-trikolor-dlya-teksta-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142999" y="-1142999"/>
            <a:ext cx="6858001" cy="9144001"/>
          </a:xfrm>
          <a:prstGeom prst="rect">
            <a:avLst/>
          </a:prstGeom>
          <a:noFill/>
        </p:spPr>
      </p:pic>
      <p:pic>
        <p:nvPicPr>
          <p:cNvPr id="9" name="Содержимое 8" descr="IMG-20220415-WA0044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15802" t="9747" r="2829" b="26613"/>
          <a:stretch>
            <a:fillRect/>
          </a:stretch>
        </p:blipFill>
        <p:spPr>
          <a:xfrm>
            <a:off x="4643438" y="3857628"/>
            <a:ext cx="4016403" cy="2357454"/>
          </a:xfrm>
        </p:spPr>
      </p:pic>
      <p:pic>
        <p:nvPicPr>
          <p:cNvPr id="11" name="Содержимое 10" descr="MVIMG_20200225_104008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 rot="10800000">
            <a:off x="500034" y="3357562"/>
            <a:ext cx="4038600" cy="3028950"/>
          </a:xfrm>
        </p:spPr>
      </p:pic>
      <p:pic>
        <p:nvPicPr>
          <p:cNvPr id="17" name="Рисунок 16" descr="IMG_20191128_093008.jpg"/>
          <p:cNvPicPr>
            <a:picLocks noChangeAspect="1"/>
          </p:cNvPicPr>
          <p:nvPr/>
        </p:nvPicPr>
        <p:blipFill>
          <a:blip r:embed="rId5" cstate="print"/>
          <a:srcRect l="17143" t="8571"/>
          <a:stretch>
            <a:fillRect/>
          </a:stretch>
        </p:blipFill>
        <p:spPr>
          <a:xfrm rot="10800000">
            <a:off x="4714876" y="500042"/>
            <a:ext cx="3798117" cy="3143271"/>
          </a:xfrm>
          <a:prstGeom prst="rect">
            <a:avLst/>
          </a:prstGeom>
        </p:spPr>
      </p:pic>
      <p:pic>
        <p:nvPicPr>
          <p:cNvPr id="23" name="Рисунок 22" descr="MVIMG_20200226_11442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0800000">
            <a:off x="642910" y="357166"/>
            <a:ext cx="3786214" cy="28396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1619595719_19-phonoteka_org-p-fon-trikolor-dlya-teksta-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142999" y="-1142999"/>
            <a:ext cx="6858001" cy="9144001"/>
          </a:xfrm>
          <a:prstGeom prst="rect">
            <a:avLst/>
          </a:prstGeom>
          <a:noFill/>
        </p:spPr>
      </p:pic>
      <p:pic>
        <p:nvPicPr>
          <p:cNvPr id="10" name="Содержимое 9" descr="IMG-20210122-WA0009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28596" y="3429000"/>
            <a:ext cx="3929090" cy="2946818"/>
          </a:xfrm>
        </p:spPr>
      </p:pic>
      <p:pic>
        <p:nvPicPr>
          <p:cNvPr id="11" name="Рисунок 10" descr="IMG_20210121_1029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>
            <a:off x="476221" y="428604"/>
            <a:ext cx="3809995" cy="2857496"/>
          </a:xfrm>
          <a:prstGeom prst="rect">
            <a:avLst/>
          </a:prstGeom>
        </p:spPr>
      </p:pic>
      <p:pic>
        <p:nvPicPr>
          <p:cNvPr id="12" name="Содержимое 9" descr="DSCN020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500042"/>
            <a:ext cx="4038600" cy="3028950"/>
          </a:xfrm>
          <a:prstGeom prst="rect">
            <a:avLst/>
          </a:prstGeom>
        </p:spPr>
      </p:pic>
      <p:pic>
        <p:nvPicPr>
          <p:cNvPr id="13" name="Рисунок 12" descr="IMG-20220408-WA0116.jpg"/>
          <p:cNvPicPr>
            <a:picLocks noChangeAspect="1"/>
          </p:cNvPicPr>
          <p:nvPr/>
        </p:nvPicPr>
        <p:blipFill>
          <a:blip r:embed="rId6"/>
          <a:srcRect t="13824"/>
          <a:stretch>
            <a:fillRect/>
          </a:stretch>
        </p:blipFill>
        <p:spPr>
          <a:xfrm>
            <a:off x="4500562" y="3643314"/>
            <a:ext cx="4218873" cy="27267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1619595719_19-phonoteka_org-p-fon-trikolor-dlya-teksta-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142999" y="-1142999"/>
            <a:ext cx="6858001" cy="9144001"/>
          </a:xfrm>
          <a:prstGeom prst="rect">
            <a:avLst/>
          </a:prstGeom>
          <a:noFill/>
        </p:spPr>
      </p:pic>
      <p:pic>
        <p:nvPicPr>
          <p:cNvPr id="7" name="Содержимое 6" descr="IMG-20210224-WA0031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00034" y="3786190"/>
            <a:ext cx="4546603" cy="2557465"/>
          </a:xfrm>
        </p:spPr>
      </p:pic>
      <p:pic>
        <p:nvPicPr>
          <p:cNvPr id="8" name="Содержимое 7" descr="IMG-20220222-WA0087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286380" y="428604"/>
            <a:ext cx="3252215" cy="3429024"/>
          </a:xfrm>
        </p:spPr>
      </p:pic>
      <p:pic>
        <p:nvPicPr>
          <p:cNvPr id="13" name="Рисунок 12" descr="IMG_20191128_09355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0800000">
            <a:off x="642908" y="571480"/>
            <a:ext cx="4000529" cy="3000396"/>
          </a:xfrm>
          <a:prstGeom prst="rect">
            <a:avLst/>
          </a:prstGeom>
        </p:spPr>
      </p:pic>
      <p:pic>
        <p:nvPicPr>
          <p:cNvPr id="6" name="Рисунок 5" descr="IMG-20210122-WA0029.jpg"/>
          <p:cNvPicPr>
            <a:picLocks noChangeAspect="1"/>
          </p:cNvPicPr>
          <p:nvPr/>
        </p:nvPicPr>
        <p:blipFill>
          <a:blip r:embed="rId6"/>
          <a:srcRect t="11442"/>
          <a:stretch>
            <a:fillRect/>
          </a:stretch>
        </p:blipFill>
        <p:spPr>
          <a:xfrm>
            <a:off x="5357818" y="4000504"/>
            <a:ext cx="3329936" cy="2211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User\Desktop\1619595719_19-phonoteka_org-p-fon-trikolor-dlya-teksta-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142999" y="-1142999"/>
            <a:ext cx="6858001" cy="9144001"/>
          </a:xfrm>
          <a:prstGeom prst="rect">
            <a:avLst/>
          </a:prstGeom>
          <a:noFill/>
        </p:spPr>
      </p:pic>
      <p:pic>
        <p:nvPicPr>
          <p:cNvPr id="5" name="Содержимое 4" descr="IMG_20220421_101842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714348" y="3153942"/>
            <a:ext cx="4214842" cy="3161132"/>
          </a:xfrm>
        </p:spPr>
      </p:pic>
      <p:pic>
        <p:nvPicPr>
          <p:cNvPr id="7" name="Содержимое 6" descr="IMG_20210618_110358-rotated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857884" y="3000372"/>
            <a:ext cx="2578290" cy="3437720"/>
          </a:xfrm>
        </p:spPr>
      </p:pic>
      <p:pic>
        <p:nvPicPr>
          <p:cNvPr id="8" name="Рисунок 7" descr="IMG-20210618-WA012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596" y="428604"/>
            <a:ext cx="4699032" cy="2643206"/>
          </a:xfrm>
          <a:prstGeom prst="rect">
            <a:avLst/>
          </a:prstGeom>
        </p:spPr>
      </p:pic>
      <p:pic>
        <p:nvPicPr>
          <p:cNvPr id="9" name="Рисунок 8" descr="DSCN131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57818" y="428604"/>
            <a:ext cx="3357554" cy="25181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1619595719_19-phonoteka_org-p-fon-trikolor-dlya-teksta-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142999" y="-1142999"/>
            <a:ext cx="6858001" cy="9144001"/>
          </a:xfrm>
          <a:prstGeom prst="rect">
            <a:avLst/>
          </a:prstGeom>
          <a:noFill/>
        </p:spPr>
      </p:pic>
      <p:pic>
        <p:nvPicPr>
          <p:cNvPr id="6" name="Содержимое 5" descr="IMG-20220222-WA0112.jp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 t="11996" b="18555"/>
          <a:stretch>
            <a:fillRect/>
          </a:stretch>
        </p:blipFill>
        <p:spPr>
          <a:xfrm>
            <a:off x="571472" y="428604"/>
            <a:ext cx="3500462" cy="3241419"/>
          </a:xfrm>
        </p:spPr>
      </p:pic>
      <p:pic>
        <p:nvPicPr>
          <p:cNvPr id="8" name="Рисунок 7" descr="IMG-20220222-WA003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9124" y="500042"/>
            <a:ext cx="3996691" cy="2997518"/>
          </a:xfrm>
          <a:prstGeom prst="rect">
            <a:avLst/>
          </a:prstGeom>
        </p:spPr>
      </p:pic>
      <p:pic>
        <p:nvPicPr>
          <p:cNvPr id="10" name="Содержимое 11" descr="IMG-20220222-WA0035.jpg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4572000" y="3571876"/>
            <a:ext cx="3786214" cy="2839661"/>
          </a:xfrm>
          <a:prstGeom prst="rect">
            <a:avLst/>
          </a:prstGeom>
        </p:spPr>
      </p:pic>
      <p:pic>
        <p:nvPicPr>
          <p:cNvPr id="11" name="Содержимое 5" descr="IMG-20200227-WA0104.jpg"/>
          <p:cNvPicPr>
            <a:picLocks noChangeAspect="1"/>
          </p:cNvPicPr>
          <p:nvPr/>
        </p:nvPicPr>
        <p:blipFill>
          <a:blip r:embed="rId6"/>
          <a:srcRect l="14151" t="9434" r="18632" b="-1416"/>
          <a:stretch>
            <a:fillRect/>
          </a:stretch>
        </p:blipFill>
        <p:spPr>
          <a:xfrm>
            <a:off x="1000100" y="3714752"/>
            <a:ext cx="2723803" cy="27954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1619595719_19-phonoteka_org-p-fon-trikolor-dlya-teksta-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142999" y="-1142999"/>
            <a:ext cx="6858001" cy="9144001"/>
          </a:xfrm>
          <a:prstGeom prst="rect">
            <a:avLst/>
          </a:prstGeom>
          <a:noFill/>
        </p:spPr>
      </p:pic>
      <p:pic>
        <p:nvPicPr>
          <p:cNvPr id="11" name="Содержимое 10" descr="IMG-20210224-WA0029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42910" y="1071546"/>
            <a:ext cx="3214710" cy="4286281"/>
          </a:xfrm>
        </p:spPr>
      </p:pic>
      <p:pic>
        <p:nvPicPr>
          <p:cNvPr id="6" name="Содержимое 6" descr="DSCN007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36522" y="500042"/>
            <a:ext cx="4019019" cy="2806409"/>
          </a:xfrm>
          <a:prstGeom prst="rect">
            <a:avLst/>
          </a:prstGeom>
        </p:spPr>
      </p:pic>
      <p:pic>
        <p:nvPicPr>
          <p:cNvPr id="8" name="Содержимое 7" descr="IMG-20200227-WA0143.jpg"/>
          <p:cNvPicPr>
            <a:picLocks noGrp="1" noChangeAspect="1"/>
          </p:cNvPicPr>
          <p:nvPr>
            <p:ph sz="half" idx="2"/>
          </p:nvPr>
        </p:nvPicPr>
        <p:blipFill>
          <a:blip r:embed="rId5"/>
          <a:srcRect l="8844" t="11793" r="943" b="12735"/>
          <a:stretch>
            <a:fillRect/>
          </a:stretch>
        </p:blipFill>
        <p:spPr>
          <a:xfrm>
            <a:off x="4071934" y="3429000"/>
            <a:ext cx="4668027" cy="292895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29</Words>
  <PresentationFormat>Экран (4:3)</PresentationFormat>
  <Paragraphs>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Нравственно - патриотическое воспитание дошкольников посредством физической культуры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Нравственно - патриотическое воспитание дошкольников посредством физической культуры</dc:title>
  <dc:creator>User</dc:creator>
  <cp:lastModifiedBy>Пользователь Windows</cp:lastModifiedBy>
  <cp:revision>30</cp:revision>
  <dcterms:created xsi:type="dcterms:W3CDTF">2023-01-30T03:38:10Z</dcterms:created>
  <dcterms:modified xsi:type="dcterms:W3CDTF">2023-01-31T01:25:25Z</dcterms:modified>
</cp:coreProperties>
</file>