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E580-FB50-4A7F-A46E-731F2715D29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7F31-2B02-454F-A665-B8D8FC909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57F31-2B02-454F-A665-B8D8FC9098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DEA-A1D2-4DF3-9483-6B480201A0E7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B628-11FA-4DB0-8FC9-A9E3B8086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fon_-_vyhod-veduscheg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vyhod-veduschego_-_ost-improvizaciy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&#1043;&#1076;&#1077;%20&#1083;&#1086;&#1075;&#1080;&#1082;&#1072;%20-%20&#1090;&#1085;&#1090;_(web-korobka.ru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89;&#1072;&#1076;&#1080;&#1082;\&#1087;&#1095;&#1077;&#1083;&#1082;&#1080;\&#1043;&#1044;&#1045;%20&#1051;&#1054;&#1043;&#1048;&#1050;&#1040;\gde-logika-pravil-nyy-otvet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71480"/>
            <a:ext cx="3571900" cy="2879829"/>
          </a:xfrm>
          <a:prstGeom prst="rect">
            <a:avLst/>
          </a:prstGeom>
        </p:spPr>
      </p:pic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8107" y="571480"/>
            <a:ext cx="3734421" cy="2928958"/>
          </a:xfrm>
          <a:prstGeom prst="rect">
            <a:avLst/>
          </a:prstGeom>
        </p:spPr>
      </p:pic>
      <p:pic>
        <p:nvPicPr>
          <p:cNvPr id="5" name="Рисунок 4" descr="benefits-of-walking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786190"/>
            <a:ext cx="3901440" cy="2596896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242886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ПРОГУЛКА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voschi_assorti_luk_salat_perec_43783_3840x2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85794"/>
            <a:ext cx="3571900" cy="2714644"/>
          </a:xfrm>
          <a:prstGeom prst="rect">
            <a:avLst/>
          </a:prstGeom>
        </p:spPr>
      </p:pic>
      <p:pic>
        <p:nvPicPr>
          <p:cNvPr id="4" name="Рисунок 3" descr="img_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3" y="785794"/>
            <a:ext cx="3619525" cy="2714644"/>
          </a:xfrm>
          <a:prstGeom prst="rect">
            <a:avLst/>
          </a:prstGeom>
        </p:spPr>
      </p:pic>
      <p:pic>
        <p:nvPicPr>
          <p:cNvPr id="5" name="Рисунок 4" descr="344291-svetik_3840x2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714752"/>
            <a:ext cx="4143404" cy="2589628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928802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ПРАВИЛЬНОЕ ПИТАНИЕ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hrezmernaya-gigiena-vred-ili-polza.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571480"/>
            <a:ext cx="4282934" cy="2857520"/>
          </a:xfrm>
          <a:prstGeom prst="rect">
            <a:avLst/>
          </a:prstGeom>
        </p:spPr>
      </p:pic>
      <p:pic>
        <p:nvPicPr>
          <p:cNvPr id="4" name="Рисунок 3" descr="lichnaya-gigie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71480"/>
            <a:ext cx="4235079" cy="2857520"/>
          </a:xfrm>
          <a:prstGeom prst="rect">
            <a:avLst/>
          </a:prstGeom>
        </p:spPr>
      </p:pic>
      <p:pic>
        <p:nvPicPr>
          <p:cNvPr id="5" name="Рисунок 4" descr="гигие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714752"/>
            <a:ext cx="3821901" cy="2547934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271462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ГИГИЕНА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7" y="785794"/>
            <a:ext cx="4071965" cy="2786066"/>
          </a:xfrm>
          <a:prstGeom prst="rect">
            <a:avLst/>
          </a:prstGeom>
        </p:spPr>
      </p:pic>
      <p:pic>
        <p:nvPicPr>
          <p:cNvPr id="4" name="Рисунок 3" descr="37355558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785794"/>
            <a:ext cx="4143372" cy="2786082"/>
          </a:xfrm>
          <a:prstGeom prst="rect">
            <a:avLst/>
          </a:prstGeom>
        </p:spPr>
      </p:pic>
      <p:pic>
        <p:nvPicPr>
          <p:cNvPr id="5" name="Рисунок 4" descr="1034899_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3786190"/>
            <a:ext cx="4857784" cy="2650851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57174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РЕЖИМ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onding-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566" y="714356"/>
            <a:ext cx="4355232" cy="2928958"/>
          </a:xfrm>
          <a:prstGeom prst="rect">
            <a:avLst/>
          </a:prstGeom>
        </p:spPr>
      </p:pic>
      <p:pic>
        <p:nvPicPr>
          <p:cNvPr id="4" name="Рисунок 3" descr="s120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14356"/>
            <a:ext cx="3982145" cy="2928958"/>
          </a:xfrm>
          <a:prstGeom prst="rect">
            <a:avLst/>
          </a:prstGeom>
        </p:spPr>
      </p:pic>
      <p:pic>
        <p:nvPicPr>
          <p:cNvPr id="5" name="Рисунок 4" descr="1977832bb668d8fcdab0ece0be2a8f8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929066"/>
            <a:ext cx="3748665" cy="2500330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278605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ЛЮБОВЬ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g_og_1524093093299682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de-logika-fon_-_vyhod-vedusche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2 РАУНД: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КЛАССИКА ЖАНРА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7b310c104f10_produkty_dlya_zdorov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9"/>
            <a:ext cx="2857520" cy="2286016"/>
          </a:xfrm>
          <a:prstGeom prst="rect">
            <a:avLst/>
          </a:prstGeom>
        </p:spPr>
      </p:pic>
      <p:pic>
        <p:nvPicPr>
          <p:cNvPr id="4" name="Рисунок 3" descr="127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357298"/>
            <a:ext cx="2857520" cy="2286016"/>
          </a:xfrm>
          <a:prstGeom prst="rect">
            <a:avLst/>
          </a:prstGeom>
        </p:spPr>
      </p:pic>
      <p:pic>
        <p:nvPicPr>
          <p:cNvPr id="5" name="Рисунок 4" descr="360505-ad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357299"/>
            <a:ext cx="2714644" cy="2286016"/>
          </a:xfrm>
          <a:prstGeom prst="rect">
            <a:avLst/>
          </a:prstGeom>
        </p:spPr>
      </p:pic>
      <p:pic>
        <p:nvPicPr>
          <p:cNvPr id="7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000240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ЗДОРОВЬЕ ДОРОЖЕ ЗОЛОТА.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7b310c104f10_produkty_dlya_zdorov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00174"/>
            <a:ext cx="2714644" cy="2303156"/>
          </a:xfrm>
          <a:prstGeom prst="rect">
            <a:avLst/>
          </a:prstGeom>
        </p:spPr>
      </p:pic>
      <p:pic>
        <p:nvPicPr>
          <p:cNvPr id="4" name="Рисунок 3" descr="1530623751_g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500174"/>
            <a:ext cx="2786082" cy="2286016"/>
          </a:xfrm>
          <a:prstGeom prst="rect">
            <a:avLst/>
          </a:prstGeom>
        </p:spPr>
      </p:pic>
      <p:pic>
        <p:nvPicPr>
          <p:cNvPr id="5" name="Рисунок 4" descr="Отказ-от-безделуше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500174"/>
            <a:ext cx="2643206" cy="2286016"/>
          </a:xfrm>
          <a:prstGeom prst="rect">
            <a:avLst/>
          </a:prstGeom>
        </p:spPr>
      </p:pic>
      <p:pic>
        <p:nvPicPr>
          <p:cNvPr id="7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ЗДОРОВЬЕ НИ ЗА КАКИЕ ДЕНЬГИ НЕ КУПИШЬ.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9nuna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428736"/>
            <a:ext cx="2857520" cy="2295524"/>
          </a:xfrm>
          <a:prstGeom prst="rect">
            <a:avLst/>
          </a:prstGeom>
        </p:spPr>
      </p:pic>
      <p:pic>
        <p:nvPicPr>
          <p:cNvPr id="4" name="Рисунок 3" descr="57b310c104f10_produkty_dlya_zdorov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857628"/>
            <a:ext cx="2786082" cy="2286016"/>
          </a:xfrm>
          <a:prstGeom prst="rect">
            <a:avLst/>
          </a:prstGeom>
        </p:spPr>
      </p:pic>
      <p:pic>
        <p:nvPicPr>
          <p:cNvPr id="5" name="Рисунок 4" descr="art-ray-lederer-skyrim-wi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857628"/>
            <a:ext cx="2857520" cy="2286016"/>
          </a:xfrm>
          <a:prstGeom prst="rect">
            <a:avLst/>
          </a:prstGeom>
        </p:spPr>
      </p:pic>
      <p:pic>
        <p:nvPicPr>
          <p:cNvPr id="6" name="Рисунок 5" descr="57b310c104f10_produkty_dlya_zdorov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428736"/>
            <a:ext cx="2786082" cy="2286016"/>
          </a:xfrm>
          <a:prstGeom prst="rect">
            <a:avLst/>
          </a:prstGeom>
        </p:spPr>
      </p:pic>
      <p:pic>
        <p:nvPicPr>
          <p:cNvPr id="8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785926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В ЗДОРОВОМ ТЕЛЕ - ЗДОРОВЫЙ ДУХ.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142984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РАУНД 3: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СЕКРЕТНЫЕ МАТЕРИАЛЫ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214422"/>
            <a:ext cx="5334037" cy="4000528"/>
          </a:xfrm>
          <a:prstGeom prst="rect">
            <a:avLst/>
          </a:prstGeom>
        </p:spPr>
      </p:pic>
      <p:pic>
        <p:nvPicPr>
          <p:cNvPr id="4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23581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643050"/>
            <a:ext cx="5357818" cy="3670943"/>
          </a:xfrm>
          <a:prstGeom prst="rect">
            <a:avLst/>
          </a:prstGeom>
        </p:spPr>
      </p:pic>
      <p:pic>
        <p:nvPicPr>
          <p:cNvPr id="4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00x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71538" y="135729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cs typeface="Aharoni" pitchFamily="2" charset="-79"/>
              </a:rPr>
              <a:t>1 РАУНД: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cs typeface="Aharoni" pitchFamily="2" charset="-79"/>
              </a:rPr>
              <a:t>НАЙДИ ОБЩЕЕ</a:t>
            </a:r>
            <a:endParaRPr lang="ru-RU" sz="72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5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trin_P.ps_.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038" y="1142984"/>
            <a:ext cx="6850078" cy="4500594"/>
          </a:xfrm>
          <a:prstGeom prst="rect">
            <a:avLst/>
          </a:prstGeom>
        </p:spPr>
      </p:pic>
      <p:pic>
        <p:nvPicPr>
          <p:cNvPr id="4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urse-359321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714356"/>
            <a:ext cx="3172838" cy="5357826"/>
          </a:xfrm>
          <a:prstGeom prst="rect">
            <a:avLst/>
          </a:prstGeom>
        </p:spPr>
      </p:pic>
      <p:pic>
        <p:nvPicPr>
          <p:cNvPr id="4" name="vyhod-veduschego_-_ost-improviz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1928802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МЕДИЦИНСКАЯ СЕСТРА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699742">
            <a:off x="1486287" y="1745109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Aharoni" pitchFamily="2" charset="-79"/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Aharoni" pitchFamily="2" charset="-79"/>
              </a:rPr>
              <a:t> ЗА ВНИМАНИЕ!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00x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945956" cy="2466223"/>
          </a:xfrm>
          <a:prstGeom prst="rect">
            <a:avLst/>
          </a:prstGeom>
        </p:spPr>
      </p:pic>
      <p:pic>
        <p:nvPicPr>
          <p:cNvPr id="6" name="Рисунок 5" descr="витам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214422"/>
            <a:ext cx="3827094" cy="2500329"/>
          </a:xfrm>
          <a:prstGeom prst="rect">
            <a:avLst/>
          </a:prstGeom>
        </p:spPr>
      </p:pic>
      <p:pic>
        <p:nvPicPr>
          <p:cNvPr id="7" name="Рисунок 6" descr="Малышева-1030x1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929066"/>
            <a:ext cx="2643206" cy="2643206"/>
          </a:xfrm>
          <a:prstGeom prst="rect">
            <a:avLst/>
          </a:prstGeom>
        </p:spPr>
      </p:pic>
      <p:pic>
        <p:nvPicPr>
          <p:cNvPr id="9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0x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2428868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cs typeface="Aharoni" pitchFamily="2" charset="-79"/>
              </a:rPr>
              <a:t>ЗДОРОВЬЕ</a:t>
            </a:r>
            <a:endParaRPr lang="ru-RU" sz="72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6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-1024x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928670"/>
            <a:ext cx="3242745" cy="2428892"/>
          </a:xfrm>
          <a:prstGeom prst="rect">
            <a:avLst/>
          </a:prstGeom>
        </p:spPr>
      </p:pic>
      <p:pic>
        <p:nvPicPr>
          <p:cNvPr id="4" name="Рисунок 3" descr="jpg_3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928670"/>
            <a:ext cx="3357586" cy="2500330"/>
          </a:xfrm>
          <a:prstGeom prst="rect">
            <a:avLst/>
          </a:prstGeom>
        </p:spPr>
      </p:pic>
      <p:pic>
        <p:nvPicPr>
          <p:cNvPr id="5" name="Рисунок 4" descr="obtiranie_751x3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857628"/>
            <a:ext cx="4143404" cy="2381370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35743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cs typeface="Aharoni" pitchFamily="2" charset="-79"/>
              </a:rPr>
              <a:t>ЗАКАЛИВАНИЕ</a:t>
            </a:r>
            <a:endParaRPr lang="ru-RU" sz="72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antel_neoprenovaya_db_201_2_kg_oranzhevayact_en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785794"/>
            <a:ext cx="3571900" cy="2786082"/>
          </a:xfrm>
          <a:prstGeom prst="rect">
            <a:avLst/>
          </a:prstGeom>
        </p:spPr>
      </p:pic>
      <p:pic>
        <p:nvPicPr>
          <p:cNvPr id="4" name="Рисунок 3" descr="regnum_picture_14665462855941362_norm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785795"/>
            <a:ext cx="3929090" cy="2857520"/>
          </a:xfrm>
          <a:prstGeom prst="rect">
            <a:avLst/>
          </a:prstGeom>
        </p:spPr>
      </p:pic>
      <p:pic>
        <p:nvPicPr>
          <p:cNvPr id="5" name="Рисунок 4" descr="aktivnost-beg-devushka-doro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000504"/>
            <a:ext cx="4429124" cy="2486898"/>
          </a:xfrm>
          <a:prstGeom prst="rect">
            <a:avLst/>
          </a:prstGeom>
        </p:spPr>
      </p:pic>
      <p:pic>
        <p:nvPicPr>
          <p:cNvPr id="6" name="Где логика - тнт_(web-korob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35743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cs typeface="Aharoni" pitchFamily="2" charset="-79"/>
              </a:rPr>
              <a:t>СПОРТ</a:t>
            </a:r>
            <a:endParaRPr lang="ru-RU" sz="72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4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51</Words>
  <Application>Microsoft Office PowerPoint</Application>
  <PresentationFormat>Экран (4:3)</PresentationFormat>
  <Paragraphs>21</Paragraphs>
  <Slides>33</Slides>
  <Notes>1</Notes>
  <HiddenSlides>0</HiddenSlides>
  <MMClips>31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31</cp:revision>
  <dcterms:created xsi:type="dcterms:W3CDTF">2019-03-30T18:53:42Z</dcterms:created>
  <dcterms:modified xsi:type="dcterms:W3CDTF">2020-09-21T10:42:43Z</dcterms:modified>
</cp:coreProperties>
</file>