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7" r:id="rId20"/>
    <p:sldId id="278" r:id="rId21"/>
    <p:sldId id="271" r:id="rId22"/>
    <p:sldId id="272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9" autoAdjust="0"/>
    <p:restoredTop sz="94660"/>
  </p:normalViewPr>
  <p:slideViewPr>
    <p:cSldViewPr>
      <p:cViewPr varScale="1">
        <p:scale>
          <a:sx n="83" d="100"/>
          <a:sy n="83" d="100"/>
        </p:scale>
        <p:origin x="-89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2/4/2024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7800" y="0"/>
            <a:ext cx="9321800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609600" y="1905000"/>
            <a:ext cx="7772400" cy="1210056"/>
          </a:xfrm>
        </p:spPr>
        <p:txBody>
          <a:bodyPr/>
          <a:lstStyle/>
          <a:p>
            <a:pPr algn="ctr"/>
            <a:r>
              <a:rPr lang="ru-RU" sz="6000" dirty="0" smtClean="0"/>
              <a:t>Игрушки</a:t>
            </a:r>
            <a:endParaRPr lang="ru-RU" sz="6000" dirty="0"/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1905000" y="3200400"/>
            <a:ext cx="4953000" cy="905256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Подготовила: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у</a:t>
            </a:r>
            <a:r>
              <a:rPr kumimoji="0" lang="ru-RU" sz="1400" b="1" i="0" u="none" strike="noStrike" kern="1200" cap="none" spc="0" normalizeH="0" baseline="0" noProof="0" dirty="0" err="1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читель-логопед</a:t>
            </a:r>
            <a:r>
              <a:rPr kumimoji="0" lang="ru-RU" sz="14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МДОУ  детский сад №6 «Ладушки»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ln w="635"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Смирнова Ольга Игоревна</a:t>
            </a:r>
            <a:endParaRPr kumimoji="0" lang="ru-RU" sz="1400" b="1" i="0" u="none" strike="noStrike" kern="1200" cap="none" spc="0" normalizeH="0" baseline="0" noProof="0" dirty="0">
              <a:ln w="635"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7772400" cy="774192"/>
          </a:xfrm>
        </p:spPr>
        <p:txBody>
          <a:bodyPr/>
          <a:lstStyle/>
          <a:p>
            <a:pPr algn="ctr"/>
            <a:r>
              <a:rPr lang="ru-RU" dirty="0" smtClean="0"/>
              <a:t>Один – много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r="50704"/>
          <a:stretch>
            <a:fillRect/>
          </a:stretch>
        </p:blipFill>
        <p:spPr bwMode="auto">
          <a:xfrm>
            <a:off x="1066800" y="2133600"/>
            <a:ext cx="2667000" cy="432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 l="52000"/>
          <a:stretch>
            <a:fillRect/>
          </a:stretch>
        </p:blipFill>
        <p:spPr bwMode="auto">
          <a:xfrm>
            <a:off x="5105400" y="2057400"/>
            <a:ext cx="2743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931" t="14237" r="51512" b="11019"/>
          <a:stretch>
            <a:fillRect/>
          </a:stretch>
        </p:blipFill>
        <p:spPr bwMode="auto">
          <a:xfrm>
            <a:off x="1066800" y="1981200"/>
            <a:ext cx="259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 l="50430" t="3113" r="1433" b="389"/>
          <a:stretch>
            <a:fillRect/>
          </a:stretch>
        </p:blipFill>
        <p:spPr bwMode="auto">
          <a:xfrm>
            <a:off x="5334000" y="1981200"/>
            <a:ext cx="2209800" cy="326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74192"/>
          </a:xfrm>
        </p:spPr>
        <p:txBody>
          <a:bodyPr/>
          <a:lstStyle/>
          <a:p>
            <a:pPr algn="ctr"/>
            <a:r>
              <a:rPr lang="ru-RU" dirty="0" smtClean="0"/>
              <a:t>Один – много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74192"/>
          </a:xfrm>
        </p:spPr>
        <p:txBody>
          <a:bodyPr/>
          <a:lstStyle/>
          <a:p>
            <a:pPr algn="ctr"/>
            <a:r>
              <a:rPr lang="ru-RU" dirty="0" smtClean="0"/>
              <a:t>Один – много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t="33819" r="56452" b="33715"/>
          <a:stretch>
            <a:fillRect/>
          </a:stretch>
        </p:blipFill>
        <p:spPr bwMode="auto">
          <a:xfrm>
            <a:off x="990600" y="2291644"/>
            <a:ext cx="2667000" cy="256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 l="47059" r="1961" b="66603"/>
          <a:stretch>
            <a:fillRect/>
          </a:stretch>
        </p:blipFill>
        <p:spPr bwMode="auto">
          <a:xfrm>
            <a:off x="5029200" y="2209800"/>
            <a:ext cx="3124200" cy="264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74192"/>
          </a:xfrm>
        </p:spPr>
        <p:txBody>
          <a:bodyPr/>
          <a:lstStyle/>
          <a:p>
            <a:pPr algn="ctr"/>
            <a:r>
              <a:rPr lang="ru-RU" dirty="0" smtClean="0"/>
              <a:t>Один – много 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6863" t="17374" r="52941" b="38254"/>
          <a:stretch>
            <a:fillRect/>
          </a:stretch>
        </p:blipFill>
        <p:spPr bwMode="auto">
          <a:xfrm>
            <a:off x="838200" y="2209800"/>
            <a:ext cx="3292288" cy="273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 l="52941" t="13458" r="5882" b="39560"/>
          <a:stretch>
            <a:fillRect/>
          </a:stretch>
        </p:blipFill>
        <p:spPr bwMode="auto">
          <a:xfrm>
            <a:off x="5029200" y="2209800"/>
            <a:ext cx="320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74192"/>
          </a:xfrm>
        </p:spPr>
        <p:txBody>
          <a:bodyPr/>
          <a:lstStyle/>
          <a:p>
            <a:pPr algn="ctr"/>
            <a:r>
              <a:rPr lang="ru-RU" dirty="0" smtClean="0"/>
              <a:t>Один – много 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491" t="1351" r="56363" b="68919"/>
          <a:stretch>
            <a:fillRect/>
          </a:stretch>
        </p:blipFill>
        <p:spPr bwMode="auto">
          <a:xfrm>
            <a:off x="838200" y="2438400"/>
            <a:ext cx="2743200" cy="262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438400"/>
            <a:ext cx="3505200" cy="267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772400" cy="774192"/>
          </a:xfrm>
        </p:spPr>
        <p:txBody>
          <a:bodyPr/>
          <a:lstStyle/>
          <a:p>
            <a:pPr algn="ctr"/>
            <a:r>
              <a:rPr lang="ru-RU" dirty="0" smtClean="0"/>
              <a:t>Один – много 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981200"/>
            <a:ext cx="3340100" cy="340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 l="51364" r="7687" b="71559"/>
          <a:stretch>
            <a:fillRect/>
          </a:stretch>
        </p:blipFill>
        <p:spPr bwMode="auto">
          <a:xfrm>
            <a:off x="457200" y="2362200"/>
            <a:ext cx="398604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772400" cy="850392"/>
          </a:xfrm>
        </p:spPr>
        <p:txBody>
          <a:bodyPr/>
          <a:lstStyle/>
          <a:p>
            <a:pPr algn="ctr"/>
            <a:r>
              <a:rPr lang="ru-RU" dirty="0" smtClean="0"/>
              <a:t>Из чего – какой?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057400"/>
            <a:ext cx="6209018" cy="39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Рисунок 1" descr="1676515720_gas-kvas-com-p-detskie-igrushki-risunok-detskii-7"/>
          <p:cNvPicPr>
            <a:picLocks noChangeAspect="1" noChangeArrowheads="1"/>
          </p:cNvPicPr>
          <p:nvPr/>
        </p:nvPicPr>
        <p:blipFill>
          <a:blip r:embed="rId2"/>
          <a:srcRect l="52061" t="1743" r="14163" b="66039"/>
          <a:stretch>
            <a:fillRect/>
          </a:stretch>
        </p:blipFill>
        <p:spPr bwMode="auto">
          <a:xfrm>
            <a:off x="7162800" y="1129144"/>
            <a:ext cx="1371600" cy="1309255"/>
          </a:xfrm>
          <a:prstGeom prst="rect">
            <a:avLst/>
          </a:prstGeom>
          <a:noFill/>
        </p:spPr>
      </p:pic>
      <p:pic>
        <p:nvPicPr>
          <p:cNvPr id="2055" name="Рисунок 2" descr="1676515720_gas-kvas-com-p-detskie-igrushki-risunok-detskii-7"/>
          <p:cNvPicPr>
            <a:picLocks noChangeAspect="1" noChangeArrowheads="1"/>
          </p:cNvPicPr>
          <p:nvPr/>
        </p:nvPicPr>
        <p:blipFill>
          <a:blip r:embed="rId2"/>
          <a:srcRect l="55287" t="35492" r="15883" b="32503"/>
          <a:stretch>
            <a:fillRect/>
          </a:stretch>
        </p:blipFill>
        <p:spPr bwMode="auto">
          <a:xfrm>
            <a:off x="5029200" y="1524000"/>
            <a:ext cx="1760538" cy="1958975"/>
          </a:xfrm>
          <a:prstGeom prst="rect">
            <a:avLst/>
          </a:prstGeom>
          <a:noFill/>
        </p:spPr>
      </p:pic>
      <p:pic>
        <p:nvPicPr>
          <p:cNvPr id="2054" name="Рисунок 3" descr="1676515720_gas-kvas-com-p-detskie-igrushki-risunok-detskii-7"/>
          <p:cNvPicPr>
            <a:picLocks noChangeAspect="1" noChangeArrowheads="1"/>
          </p:cNvPicPr>
          <p:nvPr/>
        </p:nvPicPr>
        <p:blipFill>
          <a:blip r:embed="rId2"/>
          <a:srcRect l="51089" t="69116" r="13379"/>
          <a:stretch>
            <a:fillRect/>
          </a:stretch>
        </p:blipFill>
        <p:spPr bwMode="auto">
          <a:xfrm>
            <a:off x="7162800" y="2743200"/>
            <a:ext cx="1576764" cy="1371600"/>
          </a:xfrm>
          <a:prstGeom prst="rect">
            <a:avLst/>
          </a:prstGeom>
          <a:noFill/>
        </p:spPr>
      </p:pic>
      <p:pic>
        <p:nvPicPr>
          <p:cNvPr id="2053" name="Рисунок 4" descr="0959ede189b1df5929e0841a6d3ada10"/>
          <p:cNvPicPr>
            <a:picLocks noChangeAspect="1" noChangeArrowheads="1"/>
          </p:cNvPicPr>
          <p:nvPr/>
        </p:nvPicPr>
        <p:blipFill>
          <a:blip r:embed="rId3"/>
          <a:srcRect l="50792" t="4074" r="25375" b="52592"/>
          <a:stretch>
            <a:fillRect/>
          </a:stretch>
        </p:blipFill>
        <p:spPr bwMode="auto">
          <a:xfrm>
            <a:off x="4267200" y="4038600"/>
            <a:ext cx="1790700" cy="2187575"/>
          </a:xfrm>
          <a:prstGeom prst="rect">
            <a:avLst/>
          </a:prstGeom>
          <a:noFill/>
        </p:spPr>
      </p:pic>
      <p:pic>
        <p:nvPicPr>
          <p:cNvPr id="2052" name="Рисунок 5" descr="0959ede189b1df5929e0841a6d3ada10"/>
          <p:cNvPicPr>
            <a:picLocks noChangeAspect="1" noChangeArrowheads="1"/>
          </p:cNvPicPr>
          <p:nvPr/>
        </p:nvPicPr>
        <p:blipFill>
          <a:blip r:embed="rId4" cstate="print"/>
          <a:srcRect l="25575" t="51111" r="50696" b="1482"/>
          <a:stretch>
            <a:fillRect/>
          </a:stretch>
        </p:blipFill>
        <p:spPr bwMode="auto">
          <a:xfrm>
            <a:off x="304800" y="3733800"/>
            <a:ext cx="1660525" cy="2232025"/>
          </a:xfrm>
          <a:prstGeom prst="rect">
            <a:avLst/>
          </a:prstGeom>
          <a:noFill/>
        </p:spPr>
      </p:pic>
      <p:pic>
        <p:nvPicPr>
          <p:cNvPr id="2051" name="Рисунок 6" descr="a265f4b865ba051fa4bdff1545a193f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3581400"/>
            <a:ext cx="1562100" cy="2392363"/>
          </a:xfrm>
          <a:prstGeom prst="rect">
            <a:avLst/>
          </a:prstGeom>
          <a:noFill/>
        </p:spPr>
      </p:pic>
      <p:pic>
        <p:nvPicPr>
          <p:cNvPr id="2050" name="Рисунок 7" descr="1674386949_grizly-club-p-klipart-vagon-23"/>
          <p:cNvPicPr>
            <a:picLocks noChangeAspect="1" noChangeArrowheads="1"/>
          </p:cNvPicPr>
          <p:nvPr/>
        </p:nvPicPr>
        <p:blipFill>
          <a:blip r:embed="rId6"/>
          <a:srcRect t="19615" b="23462"/>
          <a:stretch>
            <a:fillRect/>
          </a:stretch>
        </p:blipFill>
        <p:spPr bwMode="auto">
          <a:xfrm>
            <a:off x="304800" y="1295400"/>
            <a:ext cx="4175125" cy="1782762"/>
          </a:xfrm>
          <a:prstGeom prst="rect">
            <a:avLst/>
          </a:prstGeom>
          <a:noFill/>
        </p:spPr>
      </p:pic>
      <p:pic>
        <p:nvPicPr>
          <p:cNvPr id="2049" name="Рисунок 8" descr="clipart-losha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4343400"/>
            <a:ext cx="1973263" cy="1973263"/>
          </a:xfrm>
          <a:prstGeom prst="rect">
            <a:avLst/>
          </a:prstGeom>
          <a:noFill/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457200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5905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457200" y="855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457200" y="1078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13174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457200" y="15414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0"/>
            <a:ext cx="8156448" cy="816864"/>
          </a:xfrm>
        </p:spPr>
        <p:txBody>
          <a:bodyPr/>
          <a:lstStyle/>
          <a:p>
            <a:pPr lvl="0" algn="ctr"/>
            <a:r>
              <a:rPr lang="ru-RU" sz="4000" dirty="0" smtClean="0"/>
              <a:t>Я вижу что? кого? И счёт от 1 до 5.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:\Users\Ольга\Desktop\Работа\Картинки\17055670284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2667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Ольга\Desktop\Работа\Картинки\17055670284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09800"/>
            <a:ext cx="251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0"/>
            <a:ext cx="8156448" cy="816864"/>
          </a:xfrm>
        </p:spPr>
        <p:txBody>
          <a:bodyPr/>
          <a:lstStyle/>
          <a:p>
            <a:pPr lvl="0" algn="ctr"/>
            <a:r>
              <a:rPr lang="ru-RU" sz="4000" dirty="0" smtClean="0"/>
              <a:t>Я вижу что? кого? И счёт от 1 до 5.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 descr="C:\Users\Ольга\Desktop\Работа\Картинки\17055670284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2971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Ольга\Desktop\Работа\Картинки\17055670284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057400"/>
            <a:ext cx="2895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7772400" cy="1362456"/>
          </a:xfrm>
        </p:spPr>
        <p:txBody>
          <a:bodyPr/>
          <a:lstStyle/>
          <a:p>
            <a:pPr algn="ctr"/>
            <a:r>
              <a:rPr lang="ru-RU" dirty="0" smtClean="0"/>
              <a:t>Артикуляционная гимнастика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667000"/>
            <a:ext cx="3352800" cy="35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0"/>
            <a:ext cx="8156448" cy="816864"/>
          </a:xfrm>
        </p:spPr>
        <p:txBody>
          <a:bodyPr/>
          <a:lstStyle/>
          <a:p>
            <a:pPr lvl="0" algn="ctr"/>
            <a:r>
              <a:rPr lang="ru-RU" sz="4000" dirty="0" smtClean="0"/>
              <a:t>Я вижу что? кого? И счёт от 1 до 5.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Users\Ольга\Desktop\Работа\Картинки\17055670284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057400"/>
            <a:ext cx="3048000" cy="462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Ольга\Desktop\Работа\Картинки\17055670284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057400"/>
            <a:ext cx="3048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7772400" cy="774192"/>
          </a:xfrm>
        </p:spPr>
        <p:txBody>
          <a:bodyPr/>
          <a:lstStyle/>
          <a:p>
            <a:pPr algn="ctr"/>
            <a:r>
              <a:rPr lang="ru-RU" dirty="0" smtClean="0"/>
              <a:t>Итоги занятия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981200"/>
            <a:ext cx="6526569" cy="43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1800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05000" y="2362200"/>
            <a:ext cx="5410200" cy="1362456"/>
          </a:xfrm>
        </p:spPr>
        <p:txBody>
          <a:bodyPr/>
          <a:lstStyle/>
          <a:p>
            <a:pPr algn="ctr"/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772400" cy="926592"/>
          </a:xfrm>
        </p:spPr>
        <p:txBody>
          <a:bodyPr/>
          <a:lstStyle/>
          <a:p>
            <a:r>
              <a:rPr lang="ru-RU" dirty="0" smtClean="0"/>
              <a:t>Какие бывают игрушки?</a:t>
            </a:r>
            <a:endParaRPr lang="ru-RU" dirty="0"/>
          </a:p>
        </p:txBody>
      </p:sp>
      <p:pic>
        <p:nvPicPr>
          <p:cNvPr id="1029" name="Рисунок 1" descr="700-nw"/>
          <p:cNvPicPr>
            <a:picLocks noChangeAspect="1" noChangeArrowheads="1"/>
          </p:cNvPicPr>
          <p:nvPr/>
        </p:nvPicPr>
        <p:blipFill>
          <a:blip r:embed="rId2"/>
          <a:srcRect l="68015" t="4608" r="15495" b="73972"/>
          <a:stretch>
            <a:fillRect/>
          </a:stretch>
        </p:blipFill>
        <p:spPr bwMode="auto">
          <a:xfrm>
            <a:off x="1143000" y="1905000"/>
            <a:ext cx="1608138" cy="2079625"/>
          </a:xfrm>
          <a:prstGeom prst="rect">
            <a:avLst/>
          </a:prstGeom>
          <a:noFill/>
        </p:spPr>
      </p:pic>
      <p:pic>
        <p:nvPicPr>
          <p:cNvPr id="1028" name="Рисунок 2" descr="700-nw"/>
          <p:cNvPicPr>
            <a:picLocks noChangeAspect="1" noChangeArrowheads="1"/>
          </p:cNvPicPr>
          <p:nvPr/>
        </p:nvPicPr>
        <p:blipFill>
          <a:blip r:embed="rId2"/>
          <a:srcRect l="50218" t="4359" r="33871" b="74222"/>
          <a:stretch>
            <a:fillRect/>
          </a:stretch>
        </p:blipFill>
        <p:spPr bwMode="auto">
          <a:xfrm>
            <a:off x="6096000" y="1905000"/>
            <a:ext cx="1592263" cy="2073275"/>
          </a:xfrm>
          <a:prstGeom prst="rect">
            <a:avLst/>
          </a:prstGeom>
          <a:noFill/>
        </p:spPr>
      </p:pic>
      <p:pic>
        <p:nvPicPr>
          <p:cNvPr id="1027" name="Рисунок 3" descr="700-nw"/>
          <p:cNvPicPr>
            <a:picLocks noChangeAspect="1" noChangeArrowheads="1"/>
          </p:cNvPicPr>
          <p:nvPr/>
        </p:nvPicPr>
        <p:blipFill>
          <a:blip r:embed="rId2"/>
          <a:srcRect l="32918" t="27771" r="50919" b="50436"/>
          <a:stretch>
            <a:fillRect/>
          </a:stretch>
        </p:blipFill>
        <p:spPr bwMode="auto">
          <a:xfrm>
            <a:off x="3581400" y="1905000"/>
            <a:ext cx="1608138" cy="2087563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2536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461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697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9304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1453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C:\Users\Ольга\Downloads\700-nw.jpg"/>
          <p:cNvPicPr/>
          <p:nvPr/>
        </p:nvPicPr>
        <p:blipFill>
          <a:blip r:embed="rId2"/>
          <a:srcRect l="14872" t="28518" r="69820" b="50802"/>
          <a:stretch>
            <a:fillRect/>
          </a:stretch>
        </p:blipFill>
        <p:spPr bwMode="auto">
          <a:xfrm>
            <a:off x="1143000" y="4343400"/>
            <a:ext cx="1585458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Ольга\Downloads\700-nw.jpg"/>
          <p:cNvPicPr/>
          <p:nvPr/>
        </p:nvPicPr>
        <p:blipFill>
          <a:blip r:embed="rId2"/>
          <a:srcRect l="68637" t="28269" r="15868" b="50685"/>
          <a:stretch>
            <a:fillRect/>
          </a:stretch>
        </p:blipFill>
        <p:spPr bwMode="auto">
          <a:xfrm>
            <a:off x="3581400" y="4267200"/>
            <a:ext cx="1588770" cy="214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Ольга\Downloads\700-nw.jpg"/>
          <p:cNvPicPr/>
          <p:nvPr/>
        </p:nvPicPr>
        <p:blipFill>
          <a:blip r:embed="rId2"/>
          <a:srcRect l="69260" t="51308" r="15681" b="27342"/>
          <a:stretch>
            <a:fillRect/>
          </a:stretch>
        </p:blipFill>
        <p:spPr bwMode="auto">
          <a:xfrm>
            <a:off x="6172200" y="4343400"/>
            <a:ext cx="1543050" cy="212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772400" cy="850392"/>
          </a:xfrm>
        </p:spPr>
        <p:txBody>
          <a:bodyPr/>
          <a:lstStyle/>
          <a:p>
            <a:pPr algn="ctr"/>
            <a:r>
              <a:rPr lang="ru-RU" sz="5400" dirty="0" smtClean="0"/>
              <a:t>Как с игрушками играют?</a:t>
            </a:r>
            <a:endParaRPr lang="ru-RU" sz="5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693040" y="2057399"/>
            <a:ext cx="7765160" cy="449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772400" cy="926592"/>
          </a:xfrm>
        </p:spPr>
        <p:txBody>
          <a:bodyPr/>
          <a:lstStyle/>
          <a:p>
            <a:pPr algn="ctr"/>
            <a:r>
              <a:rPr lang="ru-RU" dirty="0" smtClean="0"/>
              <a:t>Чья игрушка?</a:t>
            </a:r>
            <a:endParaRPr lang="ru-RU" dirty="0"/>
          </a:p>
        </p:txBody>
      </p:sp>
      <p:pic>
        <p:nvPicPr>
          <p:cNvPr id="1029" name="Рисунок 1" descr="700-nw"/>
          <p:cNvPicPr>
            <a:picLocks noChangeAspect="1" noChangeArrowheads="1"/>
          </p:cNvPicPr>
          <p:nvPr/>
        </p:nvPicPr>
        <p:blipFill>
          <a:blip r:embed="rId2"/>
          <a:srcRect l="68015" t="4608" r="15495" b="73972"/>
          <a:stretch>
            <a:fillRect/>
          </a:stretch>
        </p:blipFill>
        <p:spPr bwMode="auto">
          <a:xfrm>
            <a:off x="1143000" y="1905000"/>
            <a:ext cx="1608138" cy="2079625"/>
          </a:xfrm>
          <a:prstGeom prst="rect">
            <a:avLst/>
          </a:prstGeom>
          <a:noFill/>
        </p:spPr>
      </p:pic>
      <p:pic>
        <p:nvPicPr>
          <p:cNvPr id="1028" name="Рисунок 2" descr="700-nw"/>
          <p:cNvPicPr>
            <a:picLocks noChangeAspect="1" noChangeArrowheads="1"/>
          </p:cNvPicPr>
          <p:nvPr/>
        </p:nvPicPr>
        <p:blipFill>
          <a:blip r:embed="rId2"/>
          <a:srcRect l="50218" t="4359" r="33871" b="74222"/>
          <a:stretch>
            <a:fillRect/>
          </a:stretch>
        </p:blipFill>
        <p:spPr bwMode="auto">
          <a:xfrm>
            <a:off x="6096000" y="1905000"/>
            <a:ext cx="1592263" cy="2073275"/>
          </a:xfrm>
          <a:prstGeom prst="rect">
            <a:avLst/>
          </a:prstGeom>
          <a:noFill/>
        </p:spPr>
      </p:pic>
      <p:pic>
        <p:nvPicPr>
          <p:cNvPr id="1027" name="Рисунок 3" descr="700-nw"/>
          <p:cNvPicPr>
            <a:picLocks noChangeAspect="1" noChangeArrowheads="1"/>
          </p:cNvPicPr>
          <p:nvPr/>
        </p:nvPicPr>
        <p:blipFill>
          <a:blip r:embed="rId2"/>
          <a:srcRect l="32918" t="27771" r="50919" b="50436"/>
          <a:stretch>
            <a:fillRect/>
          </a:stretch>
        </p:blipFill>
        <p:spPr bwMode="auto">
          <a:xfrm>
            <a:off x="3581400" y="1905000"/>
            <a:ext cx="1608138" cy="2087563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57200" y="2536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57200" y="461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697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9304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1453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C:\Users\Ольга\Downloads\700-nw.jpg"/>
          <p:cNvPicPr/>
          <p:nvPr/>
        </p:nvPicPr>
        <p:blipFill>
          <a:blip r:embed="rId2"/>
          <a:srcRect l="14872" t="28518" r="69820" b="50802"/>
          <a:stretch>
            <a:fillRect/>
          </a:stretch>
        </p:blipFill>
        <p:spPr bwMode="auto">
          <a:xfrm>
            <a:off x="1143000" y="4343400"/>
            <a:ext cx="1585458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Ольга\Downloads\700-nw.jpg"/>
          <p:cNvPicPr/>
          <p:nvPr/>
        </p:nvPicPr>
        <p:blipFill>
          <a:blip r:embed="rId2"/>
          <a:srcRect l="68637" t="28269" r="15868" b="50685"/>
          <a:stretch>
            <a:fillRect/>
          </a:stretch>
        </p:blipFill>
        <p:spPr bwMode="auto">
          <a:xfrm>
            <a:off x="3581400" y="4267200"/>
            <a:ext cx="1588770" cy="214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Ольга\Downloads\700-nw.jpg"/>
          <p:cNvPicPr/>
          <p:nvPr/>
        </p:nvPicPr>
        <p:blipFill>
          <a:blip r:embed="rId2"/>
          <a:srcRect l="69260" t="51308" r="15681" b="27342"/>
          <a:stretch>
            <a:fillRect/>
          </a:stretch>
        </p:blipFill>
        <p:spPr bwMode="auto">
          <a:xfrm>
            <a:off x="6172200" y="4343400"/>
            <a:ext cx="1543050" cy="212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772400" cy="829056"/>
          </a:xfrm>
        </p:spPr>
        <p:txBody>
          <a:bodyPr/>
          <a:lstStyle/>
          <a:p>
            <a:pPr algn="ctr"/>
            <a:r>
              <a:rPr lang="ru-RU" dirty="0" smtClean="0"/>
              <a:t>Скажи наоборот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082800"/>
            <a:ext cx="6248400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ownloads\clipart-losh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9000" y="2209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у нас большая, а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6" name="Рисунок 5" descr="C:\Users\Ольга\Downloads\1676515720_gas-kvas-com-p-detskie-igrushki-risunok-detskii-7.jpg"/>
          <p:cNvPicPr/>
          <p:nvPr/>
        </p:nvPicPr>
        <p:blipFill>
          <a:blip r:embed="rId3"/>
          <a:srcRect l="52061" t="1742" r="14163" b="66038"/>
          <a:stretch>
            <a:fillRect/>
          </a:stretch>
        </p:blipFill>
        <p:spPr bwMode="auto">
          <a:xfrm>
            <a:off x="6477000" y="1752600"/>
            <a:ext cx="167125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Ольга\Downloads\0959ede189b1df5929e0841a6d3ada10.jpeg"/>
          <p:cNvPicPr/>
          <p:nvPr/>
        </p:nvPicPr>
        <p:blipFill>
          <a:blip r:embed="rId4" cstate="print"/>
          <a:srcRect l="25576" t="51111" r="50696" b="1481"/>
          <a:stretch>
            <a:fillRect/>
          </a:stretch>
        </p:blipFill>
        <p:spPr bwMode="auto">
          <a:xfrm>
            <a:off x="762000" y="3886200"/>
            <a:ext cx="2209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52800" y="46482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у нас мягкий, а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9" name="Рисунок 8" descr="C:\Users\Ольга\Downloads\1676515720_gas-kvas-com-p-detskie-igrushki-risunok-detskii-7.jpg"/>
          <p:cNvPicPr/>
          <p:nvPr/>
        </p:nvPicPr>
        <p:blipFill>
          <a:blip r:embed="rId3"/>
          <a:srcRect l="55287" t="35492" r="15883" b="32503"/>
          <a:stretch>
            <a:fillRect/>
          </a:stretch>
        </p:blipFill>
        <p:spPr bwMode="auto">
          <a:xfrm>
            <a:off x="6400800" y="4038600"/>
            <a:ext cx="1752600" cy="195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Ольга\Downloads\1674386949_grizly-club-p-klipart-vagon-23.jpg"/>
          <p:cNvPicPr/>
          <p:nvPr/>
        </p:nvPicPr>
        <p:blipFill>
          <a:blip r:embed="rId2"/>
          <a:srcRect t="19615" b="23462"/>
          <a:stretch>
            <a:fillRect/>
          </a:stretch>
        </p:blipFill>
        <p:spPr bwMode="auto">
          <a:xfrm>
            <a:off x="228600" y="1828800"/>
            <a:ext cx="3733800" cy="147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Ольга\Downloads\1676515720_gas-kvas-com-p-detskie-igrushki-risunok-detskii-7.jpg"/>
          <p:cNvPicPr/>
          <p:nvPr/>
        </p:nvPicPr>
        <p:blipFill>
          <a:blip r:embed="rId3"/>
          <a:srcRect l="51089" t="69116" r="13379"/>
          <a:stretch>
            <a:fillRect/>
          </a:stretch>
        </p:blipFill>
        <p:spPr bwMode="auto">
          <a:xfrm>
            <a:off x="7010400" y="1905000"/>
            <a:ext cx="1524000" cy="143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Ольга\Downloads\0959ede189b1df5929e0841a6d3ada10.jpeg"/>
          <p:cNvPicPr/>
          <p:nvPr/>
        </p:nvPicPr>
        <p:blipFill>
          <a:blip r:embed="rId4" cstate="print"/>
          <a:srcRect l="50792" t="4074" r="25376" b="52592"/>
          <a:stretch>
            <a:fillRect/>
          </a:stretch>
        </p:blipFill>
        <p:spPr bwMode="auto">
          <a:xfrm>
            <a:off x="1600200" y="3733800"/>
            <a:ext cx="1790700" cy="218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Ольга\Downloads\a265f4b865ba051fa4bdff1545a193f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505200"/>
            <a:ext cx="1558290" cy="239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2362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у нас длинный, а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46482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у нас новая, а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5725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</TotalTime>
  <Words>137</Words>
  <PresentationFormat>Экран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Игрушки</vt:lpstr>
      <vt:lpstr>Артикуляционная гимнастика</vt:lpstr>
      <vt:lpstr>Какие бывают игрушки?</vt:lpstr>
      <vt:lpstr>Как с игрушками играют?</vt:lpstr>
      <vt:lpstr>Чья игрушка?</vt:lpstr>
      <vt:lpstr>Скажи наоборот</vt:lpstr>
      <vt:lpstr>Слайд 7</vt:lpstr>
      <vt:lpstr>Слайд 8</vt:lpstr>
      <vt:lpstr>Слайд 9</vt:lpstr>
      <vt:lpstr>Один – много </vt:lpstr>
      <vt:lpstr>Один – много </vt:lpstr>
      <vt:lpstr>Один – много </vt:lpstr>
      <vt:lpstr>Один – много </vt:lpstr>
      <vt:lpstr>Один – много </vt:lpstr>
      <vt:lpstr>Один – много </vt:lpstr>
      <vt:lpstr>Из чего – какой? </vt:lpstr>
      <vt:lpstr>Слайд 17</vt:lpstr>
      <vt:lpstr>Я вижу что? кого? И счёт от 1 до 5.  </vt:lpstr>
      <vt:lpstr>Я вижу что? кого? И счёт от 1 до 5.  </vt:lpstr>
      <vt:lpstr>Я вижу что? кого? И счёт от 1 до 5.  </vt:lpstr>
      <vt:lpstr>Слайд 21</vt:lpstr>
      <vt:lpstr>Итоги занятия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Игрушки</dc:title>
  <cp:lastModifiedBy>Ольга Смирнова</cp:lastModifiedBy>
  <cp:revision>10</cp:revision>
  <dcterms:modified xsi:type="dcterms:W3CDTF">2024-02-04T16:17:06Z</dcterms:modified>
</cp:coreProperties>
</file>