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00" r:id="rId4"/>
    <p:sldId id="265" r:id="rId5"/>
    <p:sldId id="280" r:id="rId6"/>
    <p:sldId id="285" r:id="rId7"/>
    <p:sldId id="295" r:id="rId8"/>
    <p:sldId id="289" r:id="rId9"/>
    <p:sldId id="290" r:id="rId10"/>
    <p:sldId id="29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 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214290"/>
            <a:ext cx="2317177" cy="1428760"/>
          </a:xfrm>
          <a:prstGeom prst="rect">
            <a:avLst/>
          </a:prstGeom>
          <a:noFill/>
        </p:spPr>
      </p:pic>
      <p:pic>
        <p:nvPicPr>
          <p:cNvPr id="1229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1140560">
            <a:off x="30327" y="4012412"/>
            <a:ext cx="1928826" cy="2729250"/>
          </a:xfrm>
          <a:prstGeom prst="rect">
            <a:avLst/>
          </a:prstGeom>
          <a:noFill/>
        </p:spPr>
      </p:pic>
      <p:pic>
        <p:nvPicPr>
          <p:cNvPr id="12296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714480" y="4500570"/>
            <a:ext cx="1143008" cy="2024921"/>
          </a:xfrm>
          <a:prstGeom prst="rect">
            <a:avLst/>
          </a:prstGeom>
          <a:noFill/>
        </p:spPr>
      </p:pic>
      <p:pic>
        <p:nvPicPr>
          <p:cNvPr id="1230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2575509" y="5145091"/>
            <a:ext cx="1208107" cy="1428064"/>
          </a:xfrm>
          <a:prstGeom prst="rect">
            <a:avLst/>
          </a:prstGeom>
          <a:noFill/>
        </p:spPr>
      </p:pic>
      <p:pic>
        <p:nvPicPr>
          <p:cNvPr id="12302" name="Picture 14" descr=" "/>
          <p:cNvPicPr>
            <a:picLocks noChangeAspect="1" noChangeArrowheads="1"/>
          </p:cNvPicPr>
          <p:nvPr userDrawn="1"/>
        </p:nvPicPr>
        <p:blipFill>
          <a:blip r:embed="rId6" cstate="print"/>
          <a:srcRect r="11111" b="9871"/>
          <a:stretch>
            <a:fillRect/>
          </a:stretch>
        </p:blipFill>
        <p:spPr bwMode="auto">
          <a:xfrm>
            <a:off x="5714976" y="285728"/>
            <a:ext cx="3429024" cy="6357982"/>
          </a:xfrm>
          <a:prstGeom prst="rect">
            <a:avLst/>
          </a:prstGeom>
          <a:noFill/>
        </p:spPr>
      </p:pic>
      <p:pic>
        <p:nvPicPr>
          <p:cNvPr id="12304" name="Picture 16" descr=" "/>
          <p:cNvPicPr>
            <a:picLocks noChangeAspect="1" noChangeArrowheads="1"/>
          </p:cNvPicPr>
          <p:nvPr userDrawn="1"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95069">
            <a:off x="6572264" y="3000372"/>
            <a:ext cx="1357322" cy="1482450"/>
          </a:xfrm>
          <a:prstGeom prst="rect">
            <a:avLst/>
          </a:prstGeom>
          <a:noFill/>
        </p:spPr>
      </p:pic>
      <p:pic>
        <p:nvPicPr>
          <p:cNvPr id="12306" name="Picture 18" descr=" "/>
          <p:cNvPicPr>
            <a:picLocks noChangeAspect="1" noChangeArrowheads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 rot="20499550">
            <a:off x="5876842" y="4327692"/>
            <a:ext cx="1523833" cy="2182703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 userDrawn="1"/>
        </p:nvGrpSpPr>
        <p:grpSpPr>
          <a:xfrm>
            <a:off x="3841446" y="5526598"/>
            <a:ext cx="2301380" cy="1049208"/>
            <a:chOff x="3841446" y="5526598"/>
            <a:chExt cx="2301380" cy="1049208"/>
          </a:xfrm>
        </p:grpSpPr>
        <p:pic>
          <p:nvPicPr>
            <p:cNvPr id="12310" name="Picture 22" descr=" "/>
            <p:cNvPicPr>
              <a:picLocks noChangeAspect="1" noChangeArrowheads="1"/>
            </p:cNvPicPr>
            <p:nvPr userDrawn="1"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9" name="Picture 22" descr=" "/>
            <p:cNvPicPr>
              <a:picLocks noChangeAspect="1" noChangeArrowheads="1"/>
            </p:cNvPicPr>
            <p:nvPr userDrawn="1"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0" name="Picture 22" descr=" 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 cstate="print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 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0898835">
            <a:off x="142501" y="5093476"/>
            <a:ext cx="1071935" cy="1516767"/>
          </a:xfrm>
          <a:prstGeom prst="rect">
            <a:avLst/>
          </a:prstGeom>
          <a:noFill/>
        </p:spPr>
      </p:pic>
      <p:pic>
        <p:nvPicPr>
          <p:cNvPr id="10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179091" y="5214950"/>
            <a:ext cx="785818" cy="1392133"/>
          </a:xfrm>
          <a:prstGeom prst="rect">
            <a:avLst/>
          </a:prstGeom>
          <a:noFill/>
        </p:spPr>
      </p:pic>
      <p:pic>
        <p:nvPicPr>
          <p:cNvPr id="11" name="Picture 12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7784890" y="5122686"/>
            <a:ext cx="1208107" cy="1428064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 userDrawn="1"/>
        </p:nvGrpSpPr>
        <p:grpSpPr>
          <a:xfrm>
            <a:off x="1000100" y="5857892"/>
            <a:ext cx="1714512" cy="692018"/>
            <a:chOff x="3841446" y="5526598"/>
            <a:chExt cx="2301380" cy="1049208"/>
          </a:xfrm>
        </p:grpSpPr>
        <p:pic>
          <p:nvPicPr>
            <p:cNvPr id="13" name="Picture 22" descr=" "/>
            <p:cNvPicPr>
              <a:picLocks noChangeAspect="1" noChangeArrowheads="1"/>
            </p:cNvPicPr>
            <p:nvPr userDrawn="1"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4" name="Picture 22" descr=" "/>
            <p:cNvPicPr>
              <a:picLocks noChangeAspect="1" noChangeArrowheads="1"/>
            </p:cNvPicPr>
            <p:nvPr userDrawn="1"/>
          </p:nvPicPr>
          <p:blipFill>
            <a:blip r:embed="rId6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15" name="Picture 22" descr=" "/>
            <p:cNvPicPr>
              <a:picLocks noChangeAspect="1" noChangeArrowheads="1"/>
            </p:cNvPicPr>
            <p:nvPr userDrawn="1"/>
          </p:nvPicPr>
          <p:blipFill>
            <a:blip r:embed="rId7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 userDrawn="1"/>
        </p:nvGrpSpPr>
        <p:grpSpPr>
          <a:xfrm>
            <a:off x="6429388" y="5857892"/>
            <a:ext cx="1872752" cy="692018"/>
            <a:chOff x="3841446" y="5526598"/>
            <a:chExt cx="2301380" cy="1049208"/>
          </a:xfrm>
        </p:grpSpPr>
        <p:pic>
          <p:nvPicPr>
            <p:cNvPr id="17" name="Picture 22" descr=" "/>
            <p:cNvPicPr>
              <a:picLocks noChangeAspect="1" noChangeArrowheads="1"/>
            </p:cNvPicPr>
            <p:nvPr userDrawn="1"/>
          </p:nvPicPr>
          <p:blipFill>
            <a:blip r:embed="rId8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8" name="Picture 22" descr=" "/>
            <p:cNvPicPr>
              <a:picLocks noChangeAspect="1" noChangeArrowheads="1"/>
            </p:cNvPicPr>
            <p:nvPr userDrawn="1"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19" name="Picture 22" descr=" "/>
            <p:cNvPicPr>
              <a:picLocks noChangeAspect="1" noChangeArrowheads="1"/>
            </p:cNvPicPr>
            <p:nvPr userDrawn="1"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 userDrawn="1"/>
        </p:nvGrpSpPr>
        <p:grpSpPr>
          <a:xfrm flipH="1">
            <a:off x="4714876" y="5786454"/>
            <a:ext cx="1785950" cy="763456"/>
            <a:chOff x="3841446" y="5526598"/>
            <a:chExt cx="2301380" cy="1049208"/>
          </a:xfrm>
        </p:grpSpPr>
        <p:pic>
          <p:nvPicPr>
            <p:cNvPr id="21" name="Picture 22" descr=" 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22" name="Picture 22" descr=" "/>
            <p:cNvPicPr>
              <a:picLocks noChangeAspect="1" noChangeArrowheads="1"/>
            </p:cNvPicPr>
            <p:nvPr userDrawn="1"/>
          </p:nvPicPr>
          <p:blipFill>
            <a:blip r:embed="rId12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3" name="Picture 22" descr=" "/>
            <p:cNvPicPr>
              <a:picLocks noChangeAspect="1" noChangeArrowheads="1"/>
            </p:cNvPicPr>
            <p:nvPr userDrawn="1"/>
          </p:nvPicPr>
          <p:blipFill>
            <a:blip r:embed="rId13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 userDrawn="1"/>
        </p:nvGrpSpPr>
        <p:grpSpPr>
          <a:xfrm flipH="1">
            <a:off x="2786050" y="5786454"/>
            <a:ext cx="1785950" cy="763456"/>
            <a:chOff x="3841446" y="5526598"/>
            <a:chExt cx="2301380" cy="1049208"/>
          </a:xfrm>
        </p:grpSpPr>
        <p:pic>
          <p:nvPicPr>
            <p:cNvPr id="25" name="Picture 22" descr=" 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26" name="Picture 22" descr=" "/>
            <p:cNvPicPr>
              <a:picLocks noChangeAspect="1" noChangeArrowheads="1"/>
            </p:cNvPicPr>
            <p:nvPr userDrawn="1"/>
          </p:nvPicPr>
          <p:blipFill>
            <a:blip r:embed="rId12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7" name="Picture 22" descr=" "/>
            <p:cNvPicPr>
              <a:picLocks noChangeAspect="1" noChangeArrowheads="1"/>
            </p:cNvPicPr>
            <p:nvPr userDrawn="1"/>
          </p:nvPicPr>
          <p:blipFill>
            <a:blip r:embed="rId13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0BF05-BEB9-40FF-B34F-5F3A3F288C7B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504CB-D872-47EA-AC31-23ECADE0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 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 descr="http://vsezdorovo.net/fon/der/raz/wood34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4015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500042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"ГОРОД БУГУРУСЛАН"                                 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«ДЕТСКИЙ САД ПРИСМОТРА И ОЗДОРОВЛЕНИЯ  № 1»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143240" y="4827451"/>
            <a:ext cx="3929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Разработала: Л.Н.Галеева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первой                                                                                          квалификационной категории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28794" y="1335274"/>
            <a:ext cx="492922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«Экскурсия в музей – заповедник С.Т.Аксакова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анятие по познавательному развитию в старшей группе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74638"/>
            <a:ext cx="7515252" cy="1143000"/>
          </a:xfrm>
          <a:prstGeom prst="rect">
            <a:avLst/>
          </a:prstGeo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E:\презентация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000792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2214554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ЗАДАЧИ:</a:t>
            </a:r>
            <a:endParaRPr lang="ru-RU" sz="24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0042"/>
            <a:ext cx="5817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ЦЕЛЬ :</a:t>
            </a:r>
            <a:endParaRPr lang="ru-RU" sz="24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786058"/>
            <a:ext cx="70009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-расширять кругозор, поддерживать познавательный интерес к достопримечательностям родного края.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-познакомить детей с историей создания сказки «Аленький цветочек», расширить знания о биографии писателя.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исследовательский интерес, любознательность, целеустремленность, настойчивость в достижении цели.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-формировать эмоциональную отзывчивость детей на эстетическую красоту окружающего мира.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-воспитывать любовь к родному краю.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-воспитывать патриотические чувства через музейные предметы и толерантное отношение    к ним.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928670"/>
            <a:ext cx="7072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представлений у детей о краеведческом музее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организацию виртуальной экскурсии в музей-заповедник Аксакова С.Т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7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презентация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07196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2" name="Picture 2" descr="E:\презентация\13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3571900" cy="2380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6314" y="5429264"/>
            <a:ext cx="345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Музей-заповедник Аксакова С.Т.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3500438"/>
            <a:ext cx="4598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исатель сказки Аленький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цветочек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резентация\1615490170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72" y="357166"/>
            <a:ext cx="446041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 descr="E:\презентация\1615490170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357430"/>
            <a:ext cx="4500594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static.esosedi.org/fiber/232742/fit/1400x1000/kraevedcheskiy_muzey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3286124"/>
            <a:ext cx="2428892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500042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Предварительная работа:</a:t>
            </a:r>
            <a:r>
              <a:rPr lang="ru-RU" sz="2000" i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«Что такое музей?»</a:t>
            </a:r>
            <a:endParaRPr lang="ru-RU" sz="20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3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E:\презентация\1615491852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50059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28" y="714356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Просмотр видео-презентации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«Музей-заповедник Аксаково»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E:\презентация\1615491882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00306"/>
            <a:ext cx="4929222" cy="2937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E:\Галеева Л.Н., сад1, Дебют молодой воспитатель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43248"/>
            <a:ext cx="2913057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475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57263" y="571500"/>
            <a:ext cx="8186737" cy="8461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         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3" name="Picture 1" descr="E:\презентация\161549017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50046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презентация\1583_cloth_restor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3857652" cy="2409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785794"/>
            <a:ext cx="3198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Знакомство с профессией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РЕСТАВРАТОР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презентация\1615491924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6"/>
            <a:ext cx="385765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571480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Подвижная игра «Гори-гори ясно…»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p\Desktop\1615727568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86124"/>
            <a:ext cx="3214710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hp\Desktop\1615727519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357562"/>
            <a:ext cx="328611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презентация\161549017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714776" cy="2328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Picture 1" descr="E:\презентация\161549022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29154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Picture 1" descr="E:\презентация\1615490170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929066"/>
            <a:ext cx="414340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3105835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Совместная деятельность детей и педагога . </a:t>
            </a:r>
            <a:r>
              <a:rPr lang="ru-RU" sz="2000" b="1" i="1" dirty="0" smtClean="0">
                <a:solidFill>
                  <a:srgbClr val="FF0000"/>
                </a:solidFill>
              </a:rPr>
              <a:t>Игровой момент «Реставрация </a:t>
            </a:r>
            <a:r>
              <a:rPr lang="ru-RU" sz="2000" b="1" i="1" dirty="0" smtClean="0">
                <a:solidFill>
                  <a:srgbClr val="FF0000"/>
                </a:solidFill>
              </a:rPr>
              <a:t>страниц из сказки «Аленький цветочек</a:t>
            </a:r>
            <a:r>
              <a:rPr lang="ru-RU" sz="2000" b="1" i="1" dirty="0" smtClean="0">
                <a:solidFill>
                  <a:srgbClr val="FF0000"/>
                </a:solidFill>
              </a:rPr>
              <a:t>»»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презентация\161549017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0908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E:\презентация\1615490170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86058"/>
            <a:ext cx="428628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E:\презентация\12fedyae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214686"/>
            <a:ext cx="285752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571480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Выставка выполненных работ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135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        </vt:lpstr>
      <vt:lpstr>Слайд 7</vt:lpstr>
      <vt:lpstr>Слайд 8</vt:lpstr>
      <vt:lpstr>Слайд 9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mbdou</cp:lastModifiedBy>
  <cp:revision>94</cp:revision>
  <dcterms:created xsi:type="dcterms:W3CDTF">2015-06-22T18:12:40Z</dcterms:created>
  <dcterms:modified xsi:type="dcterms:W3CDTF">2021-03-15T10:24:02Z</dcterms:modified>
</cp:coreProperties>
</file>