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6" r:id="rId4"/>
    <p:sldId id="258" r:id="rId5"/>
    <p:sldId id="269" r:id="rId6"/>
    <p:sldId id="259" r:id="rId7"/>
    <p:sldId id="260" r:id="rId8"/>
    <p:sldId id="270" r:id="rId9"/>
    <p:sldId id="256" r:id="rId10"/>
    <p:sldId id="261" r:id="rId11"/>
    <p:sldId id="262" r:id="rId12"/>
    <p:sldId id="263" r:id="rId13"/>
    <p:sldId id="264" r:id="rId14"/>
    <p:sldId id="271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781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71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254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192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610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020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835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826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107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99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943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72A81-59C5-467C-A171-F9BF0CB9F71E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B841C-D6D0-4235-B8A0-374AD8C81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667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86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isspng-dog-yukon-wolf-arctic-wolf-wolf-5abb382568b140.633700101522219045428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266" y="3914007"/>
            <a:ext cx="3679993" cy="29439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вал-снежка-шерсти-1724665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6446" y="0"/>
            <a:ext cx="4770407" cy="6750576"/>
          </a:xfrm>
        </p:spPr>
      </p:pic>
      <p:pic>
        <p:nvPicPr>
          <p:cNvPr id="7" name="Рисунок 6" descr="priroda-zima-sneg-belka-ryzhaia-krupnym-planom-belyi-fon-bo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7193" y="1345721"/>
            <a:ext cx="2769754" cy="1846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kiie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457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ncredibleJovialCicada-size_restricted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c32e7494f8bf1458b3edea13c05f3f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6649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kiie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457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ddd1ef227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336" y="0"/>
            <a:ext cx="9583947" cy="68782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kiie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457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1" y="-1004553"/>
            <a:ext cx="10197947" cy="8852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32" y="528810"/>
            <a:ext cx="2247065" cy="17626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0" y="770703"/>
            <a:ext cx="3113103" cy="2446009"/>
          </a:xfrm>
          <a:prstGeom prst="rect">
            <a:avLst/>
          </a:prstGeom>
        </p:spPr>
      </p:pic>
      <p:sp>
        <p:nvSpPr>
          <p:cNvPr id="2050" name="AutoShape 2" descr="https://clipart-best.com/img/woodpecker/woodpecker-clip-art-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clipart-best.com/img/woodpecker/woodpecker-clip-art-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woodpecker-clip-art-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74173">
            <a:off x="5076803" y="2609333"/>
            <a:ext cx="2271735" cy="2644326"/>
          </a:xfrm>
          <a:prstGeom prst="rect">
            <a:avLst/>
          </a:prstGeom>
        </p:spPr>
      </p:pic>
      <p:pic>
        <p:nvPicPr>
          <p:cNvPr id="11" name="Рисунок 10" descr="img_56e65e19d0e4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4226943"/>
            <a:ext cx="3046622" cy="2124326"/>
          </a:xfrm>
          <a:prstGeom prst="rect">
            <a:avLst/>
          </a:prstGeom>
        </p:spPr>
      </p:pic>
      <p:pic>
        <p:nvPicPr>
          <p:cNvPr id="12" name="Рисунок 11" descr="db016260d469d7d5f2eac724caa9059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45909" flipH="1">
            <a:off x="8931312" y="2602522"/>
            <a:ext cx="3446141" cy="37894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05620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Home</cp:lastModifiedBy>
  <cp:revision>32</cp:revision>
  <dcterms:created xsi:type="dcterms:W3CDTF">2022-02-09T09:49:36Z</dcterms:created>
  <dcterms:modified xsi:type="dcterms:W3CDTF">2022-02-10T13:43:37Z</dcterms:modified>
</cp:coreProperties>
</file>